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1" r:id="rId9"/>
    <p:sldId id="262" r:id="rId10"/>
    <p:sldId id="267"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6"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594EB1-5A07-4322-B733-20EF7377190F}"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70548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594EB1-5A07-4322-B733-20EF7377190F}"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288634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594EB1-5A07-4322-B733-20EF7377190F}"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354626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594EB1-5A07-4322-B733-20EF7377190F}"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86508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94EB1-5A07-4322-B733-20EF7377190F}"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47151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594EB1-5A07-4322-B733-20EF7377190F}"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13089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594EB1-5A07-4322-B733-20EF7377190F}" type="datetimeFigureOut">
              <a:rPr lang="en-US" smtClean="0"/>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4044560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594EB1-5A07-4322-B733-20EF7377190F}"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190101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94EB1-5A07-4322-B733-20EF7377190F}"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367924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94EB1-5A07-4322-B733-20EF7377190F}"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425185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94EB1-5A07-4322-B733-20EF7377190F}"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EDC01-9707-4914-80DD-77871076E456}" type="slidenum">
              <a:rPr lang="en-US" smtClean="0"/>
              <a:t>‹#›</a:t>
            </a:fld>
            <a:endParaRPr lang="en-US"/>
          </a:p>
        </p:txBody>
      </p:sp>
    </p:spTree>
    <p:extLst>
      <p:ext uri="{BB962C8B-B14F-4D97-AF65-F5344CB8AC3E}">
        <p14:creationId xmlns:p14="http://schemas.microsoft.com/office/powerpoint/2010/main" val="201145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94EB1-5A07-4322-B733-20EF7377190F}" type="datetimeFigureOut">
              <a:rPr lang="en-US" smtClean="0"/>
              <a:t>2/11/2021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EDC01-9707-4914-80DD-77871076E456}" type="slidenum">
              <a:rPr lang="en-US" smtClean="0"/>
              <a:t>‹#›</a:t>
            </a:fld>
            <a:endParaRPr lang="en-US"/>
          </a:p>
        </p:txBody>
      </p:sp>
    </p:spTree>
    <p:extLst>
      <p:ext uri="{BB962C8B-B14F-4D97-AF65-F5344CB8AC3E}">
        <p14:creationId xmlns:p14="http://schemas.microsoft.com/office/powerpoint/2010/main" val="3460980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667000"/>
            <a:ext cx="5257800" cy="933450"/>
          </a:xfrm>
          <a:solidFill>
            <a:schemeClr val="bg1"/>
          </a:solidFill>
        </p:spPr>
        <p:txBody>
          <a:bodyPr/>
          <a:lstStyle/>
          <a:p>
            <a:r>
              <a:rPr lang="en-US" dirty="0"/>
              <a:t>SOCIAL STUDIES</a:t>
            </a:r>
          </a:p>
        </p:txBody>
      </p:sp>
      <p:sp>
        <p:nvSpPr>
          <p:cNvPr id="3" name="Subtitle 2"/>
          <p:cNvSpPr>
            <a:spLocks noGrp="1"/>
          </p:cNvSpPr>
          <p:nvPr>
            <p:ph type="subTitle" idx="1"/>
          </p:nvPr>
        </p:nvSpPr>
        <p:spPr>
          <a:xfrm>
            <a:off x="2057400" y="3886200"/>
            <a:ext cx="5257800" cy="762000"/>
          </a:xfrm>
          <a:solidFill>
            <a:schemeClr val="bg1"/>
          </a:solidFill>
        </p:spPr>
        <p:txBody>
          <a:bodyPr/>
          <a:lstStyle/>
          <a:p>
            <a:r>
              <a:rPr lang="en-US" dirty="0"/>
              <a:t>GLOBAL INTERACTIONS</a:t>
            </a:r>
          </a:p>
        </p:txBody>
      </p:sp>
    </p:spTree>
    <p:extLst>
      <p:ext uri="{BB962C8B-B14F-4D97-AF65-F5344CB8AC3E}">
        <p14:creationId xmlns:p14="http://schemas.microsoft.com/office/powerpoint/2010/main" val="423981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lstStyle/>
          <a:p>
            <a:r>
              <a:rPr lang="en-US" b="1" dirty="0"/>
              <a:t>Technology also allows cultures to spread as people can easily watch movies or </a:t>
            </a:r>
            <a:r>
              <a:rPr lang="en-US" b="1" dirty="0" err="1"/>
              <a:t>tv</a:t>
            </a:r>
            <a:r>
              <a:rPr lang="en-US" b="1" dirty="0"/>
              <a:t> from different cultures on the internet. </a:t>
            </a:r>
          </a:p>
          <a:p>
            <a:r>
              <a:rPr lang="en-US" b="1" dirty="0"/>
              <a:t>Saskatchewan is a multicultural province. We celebrate the value of diverse cultures in Saskatchewan.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3258" y="3124200"/>
            <a:ext cx="3695700" cy="36957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3733799"/>
            <a:ext cx="4419600" cy="2942523"/>
          </a:xfrm>
          <a:prstGeom prst="rect">
            <a:avLst/>
          </a:prstGeom>
        </p:spPr>
      </p:pic>
      <p:sp>
        <p:nvSpPr>
          <p:cNvPr id="6" name="SMARTInkShape-30">
            <a:extLst>
              <a:ext uri="{FF2B5EF4-FFF2-40B4-BE49-F238E27FC236}">
                <a16:creationId xmlns:a16="http://schemas.microsoft.com/office/drawing/2014/main" id="{490E8EB8-6803-4845-BE5B-2820E7CB1C89}"/>
              </a:ext>
            </a:extLst>
          </p:cNvPr>
          <p:cNvSpPr/>
          <p:nvPr/>
        </p:nvSpPr>
        <p:spPr>
          <a:xfrm>
            <a:off x="4014788" y="2521744"/>
            <a:ext cx="2143126" cy="127595"/>
          </a:xfrm>
          <a:custGeom>
            <a:avLst/>
            <a:gdLst/>
            <a:ahLst/>
            <a:cxnLst/>
            <a:rect l="0" t="0" r="0" b="0"/>
            <a:pathLst>
              <a:path w="2143126" h="127595">
                <a:moveTo>
                  <a:pt x="0" y="7144"/>
                </a:moveTo>
                <a:lnTo>
                  <a:pt x="3792" y="3351"/>
                </a:lnTo>
                <a:lnTo>
                  <a:pt x="7770" y="1489"/>
                </a:lnTo>
                <a:lnTo>
                  <a:pt x="40909" y="26"/>
                </a:lnTo>
                <a:lnTo>
                  <a:pt x="72886" y="2"/>
                </a:lnTo>
                <a:lnTo>
                  <a:pt x="101092" y="0"/>
                </a:lnTo>
                <a:lnTo>
                  <a:pt x="134298" y="0"/>
                </a:lnTo>
                <a:lnTo>
                  <a:pt x="167815" y="0"/>
                </a:lnTo>
                <a:lnTo>
                  <a:pt x="195596" y="3792"/>
                </a:lnTo>
                <a:lnTo>
                  <a:pt x="223936" y="6150"/>
                </a:lnTo>
                <a:lnTo>
                  <a:pt x="252441" y="6849"/>
                </a:lnTo>
                <a:lnTo>
                  <a:pt x="280996" y="7056"/>
                </a:lnTo>
                <a:lnTo>
                  <a:pt x="313357" y="7117"/>
                </a:lnTo>
                <a:lnTo>
                  <a:pt x="348081" y="10928"/>
                </a:lnTo>
                <a:lnTo>
                  <a:pt x="383505" y="13292"/>
                </a:lnTo>
                <a:lnTo>
                  <a:pt x="419136" y="13992"/>
                </a:lnTo>
                <a:lnTo>
                  <a:pt x="454829" y="17992"/>
                </a:lnTo>
                <a:lnTo>
                  <a:pt x="490540" y="20412"/>
                </a:lnTo>
                <a:lnTo>
                  <a:pt x="516468" y="25211"/>
                </a:lnTo>
                <a:lnTo>
                  <a:pt x="543072" y="31049"/>
                </a:lnTo>
                <a:lnTo>
                  <a:pt x="568126" y="33643"/>
                </a:lnTo>
                <a:lnTo>
                  <a:pt x="592489" y="36913"/>
                </a:lnTo>
                <a:lnTo>
                  <a:pt x="616548" y="40218"/>
                </a:lnTo>
                <a:lnTo>
                  <a:pt x="640469" y="41687"/>
                </a:lnTo>
                <a:lnTo>
                  <a:pt x="664329" y="42340"/>
                </a:lnTo>
                <a:lnTo>
                  <a:pt x="688164" y="42630"/>
                </a:lnTo>
                <a:lnTo>
                  <a:pt x="711985" y="42759"/>
                </a:lnTo>
                <a:lnTo>
                  <a:pt x="735802" y="42816"/>
                </a:lnTo>
                <a:lnTo>
                  <a:pt x="759617" y="43636"/>
                </a:lnTo>
                <a:lnTo>
                  <a:pt x="783430" y="46645"/>
                </a:lnTo>
                <a:lnTo>
                  <a:pt x="807243" y="48512"/>
                </a:lnTo>
                <a:lnTo>
                  <a:pt x="842962" y="49563"/>
                </a:lnTo>
                <a:lnTo>
                  <a:pt x="878682" y="49875"/>
                </a:lnTo>
                <a:lnTo>
                  <a:pt x="914400" y="52084"/>
                </a:lnTo>
                <a:lnTo>
                  <a:pt x="939006" y="55692"/>
                </a:lnTo>
                <a:lnTo>
                  <a:pt x="965817" y="59941"/>
                </a:lnTo>
                <a:lnTo>
                  <a:pt x="991491" y="62359"/>
                </a:lnTo>
                <a:lnTo>
                  <a:pt x="1016131" y="63434"/>
                </a:lnTo>
                <a:lnTo>
                  <a:pt x="1040311" y="63911"/>
                </a:lnTo>
                <a:lnTo>
                  <a:pt x="1064288" y="64124"/>
                </a:lnTo>
                <a:lnTo>
                  <a:pt x="1088173" y="64218"/>
                </a:lnTo>
                <a:lnTo>
                  <a:pt x="1112017" y="64260"/>
                </a:lnTo>
                <a:lnTo>
                  <a:pt x="1135843" y="64279"/>
                </a:lnTo>
                <a:lnTo>
                  <a:pt x="1159662" y="65080"/>
                </a:lnTo>
                <a:lnTo>
                  <a:pt x="1183479" y="68083"/>
                </a:lnTo>
                <a:lnTo>
                  <a:pt x="1207292" y="69946"/>
                </a:lnTo>
                <a:lnTo>
                  <a:pt x="1240895" y="70995"/>
                </a:lnTo>
                <a:lnTo>
                  <a:pt x="1273076" y="73423"/>
                </a:lnTo>
                <a:lnTo>
                  <a:pt x="1307747" y="77053"/>
                </a:lnTo>
                <a:lnTo>
                  <a:pt x="1343155" y="78128"/>
                </a:lnTo>
                <a:lnTo>
                  <a:pt x="1378782" y="80563"/>
                </a:lnTo>
                <a:lnTo>
                  <a:pt x="1414473" y="84195"/>
                </a:lnTo>
                <a:lnTo>
                  <a:pt x="1450184" y="87388"/>
                </a:lnTo>
                <a:lnTo>
                  <a:pt x="1485900" y="91245"/>
                </a:lnTo>
                <a:lnTo>
                  <a:pt x="1521617" y="92387"/>
                </a:lnTo>
                <a:lnTo>
                  <a:pt x="1555220" y="94843"/>
                </a:lnTo>
                <a:lnTo>
                  <a:pt x="1587401" y="98480"/>
                </a:lnTo>
                <a:lnTo>
                  <a:pt x="1622072" y="99558"/>
                </a:lnTo>
                <a:lnTo>
                  <a:pt x="1655363" y="101994"/>
                </a:lnTo>
                <a:lnTo>
                  <a:pt x="1687452" y="105626"/>
                </a:lnTo>
                <a:lnTo>
                  <a:pt x="1719979" y="106703"/>
                </a:lnTo>
                <a:lnTo>
                  <a:pt x="1749724" y="107022"/>
                </a:lnTo>
                <a:lnTo>
                  <a:pt x="1778646" y="107116"/>
                </a:lnTo>
                <a:lnTo>
                  <a:pt x="1807325" y="109261"/>
                </a:lnTo>
                <a:lnTo>
                  <a:pt x="1838047" y="112807"/>
                </a:lnTo>
                <a:lnTo>
                  <a:pt x="1868052" y="113857"/>
                </a:lnTo>
                <a:lnTo>
                  <a:pt x="1903316" y="114212"/>
                </a:lnTo>
                <a:lnTo>
                  <a:pt x="1935946" y="115076"/>
                </a:lnTo>
                <a:lnTo>
                  <a:pt x="1970027" y="119951"/>
                </a:lnTo>
                <a:lnTo>
                  <a:pt x="2003716" y="121148"/>
                </a:lnTo>
                <a:lnTo>
                  <a:pt x="2036973" y="121405"/>
                </a:lnTo>
                <a:lnTo>
                  <a:pt x="2071025" y="122232"/>
                </a:lnTo>
                <a:lnTo>
                  <a:pt x="2101272" y="127594"/>
                </a:lnTo>
                <a:lnTo>
                  <a:pt x="2135490" y="121622"/>
                </a:lnTo>
                <a:lnTo>
                  <a:pt x="2143125"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1">
            <a:extLst>
              <a:ext uri="{FF2B5EF4-FFF2-40B4-BE49-F238E27FC236}">
                <a16:creationId xmlns:a16="http://schemas.microsoft.com/office/drawing/2014/main" id="{2EFB36F9-EE69-40B7-9BF0-BB83704A45A2}"/>
              </a:ext>
            </a:extLst>
          </p:cNvPr>
          <p:cNvSpPr/>
          <p:nvPr/>
        </p:nvSpPr>
        <p:spPr>
          <a:xfrm>
            <a:off x="885825" y="950119"/>
            <a:ext cx="1828801" cy="78582"/>
          </a:xfrm>
          <a:custGeom>
            <a:avLst/>
            <a:gdLst/>
            <a:ahLst/>
            <a:cxnLst/>
            <a:rect l="0" t="0" r="0" b="0"/>
            <a:pathLst>
              <a:path w="1828801" h="78582">
                <a:moveTo>
                  <a:pt x="0" y="71437"/>
                </a:moveTo>
                <a:lnTo>
                  <a:pt x="29745" y="72231"/>
                </a:lnTo>
                <a:lnTo>
                  <a:pt x="62194" y="77588"/>
                </a:lnTo>
                <a:lnTo>
                  <a:pt x="88895" y="78287"/>
                </a:lnTo>
                <a:lnTo>
                  <a:pt x="120707" y="78494"/>
                </a:lnTo>
                <a:lnTo>
                  <a:pt x="151476" y="78555"/>
                </a:lnTo>
                <a:lnTo>
                  <a:pt x="175273" y="78569"/>
                </a:lnTo>
                <a:lnTo>
                  <a:pt x="200930" y="78576"/>
                </a:lnTo>
                <a:lnTo>
                  <a:pt x="225563" y="78579"/>
                </a:lnTo>
                <a:lnTo>
                  <a:pt x="251856" y="78580"/>
                </a:lnTo>
                <a:lnTo>
                  <a:pt x="279417" y="78580"/>
                </a:lnTo>
                <a:lnTo>
                  <a:pt x="307542" y="78581"/>
                </a:lnTo>
                <a:lnTo>
                  <a:pt x="338033" y="78581"/>
                </a:lnTo>
                <a:lnTo>
                  <a:pt x="370106" y="77787"/>
                </a:lnTo>
                <a:lnTo>
                  <a:pt x="402881" y="74789"/>
                </a:lnTo>
                <a:lnTo>
                  <a:pt x="433852" y="72927"/>
                </a:lnTo>
                <a:lnTo>
                  <a:pt x="465079" y="71305"/>
                </a:lnTo>
                <a:lnTo>
                  <a:pt x="500125" y="67939"/>
                </a:lnTo>
                <a:lnTo>
                  <a:pt x="534751" y="65914"/>
                </a:lnTo>
                <a:lnTo>
                  <a:pt x="568661" y="64220"/>
                </a:lnTo>
                <a:lnTo>
                  <a:pt x="602252" y="60821"/>
                </a:lnTo>
                <a:lnTo>
                  <a:pt x="637820" y="56665"/>
                </a:lnTo>
                <a:lnTo>
                  <a:pt x="656195" y="54445"/>
                </a:lnTo>
                <a:lnTo>
                  <a:pt x="674794" y="52966"/>
                </a:lnTo>
                <a:lnTo>
                  <a:pt x="693544" y="51979"/>
                </a:lnTo>
                <a:lnTo>
                  <a:pt x="712394" y="51322"/>
                </a:lnTo>
                <a:lnTo>
                  <a:pt x="731310" y="50089"/>
                </a:lnTo>
                <a:lnTo>
                  <a:pt x="750272" y="48474"/>
                </a:lnTo>
                <a:lnTo>
                  <a:pt x="769262" y="46603"/>
                </a:lnTo>
                <a:lnTo>
                  <a:pt x="788273" y="45356"/>
                </a:lnTo>
                <a:lnTo>
                  <a:pt x="807296" y="44525"/>
                </a:lnTo>
                <a:lnTo>
                  <a:pt x="826329" y="43971"/>
                </a:lnTo>
                <a:lnTo>
                  <a:pt x="845367" y="42807"/>
                </a:lnTo>
                <a:lnTo>
                  <a:pt x="864409" y="41238"/>
                </a:lnTo>
                <a:lnTo>
                  <a:pt x="883454" y="39398"/>
                </a:lnTo>
                <a:lnTo>
                  <a:pt x="902501" y="37378"/>
                </a:lnTo>
                <a:lnTo>
                  <a:pt x="921548" y="35237"/>
                </a:lnTo>
                <a:lnTo>
                  <a:pt x="940597" y="33016"/>
                </a:lnTo>
                <a:lnTo>
                  <a:pt x="959646" y="31536"/>
                </a:lnTo>
                <a:lnTo>
                  <a:pt x="978695" y="30549"/>
                </a:lnTo>
                <a:lnTo>
                  <a:pt x="997745" y="29891"/>
                </a:lnTo>
                <a:lnTo>
                  <a:pt x="1016795" y="29452"/>
                </a:lnTo>
                <a:lnTo>
                  <a:pt x="1035844" y="29160"/>
                </a:lnTo>
                <a:lnTo>
                  <a:pt x="1054894" y="28965"/>
                </a:lnTo>
                <a:lnTo>
                  <a:pt x="1073944" y="28041"/>
                </a:lnTo>
                <a:lnTo>
                  <a:pt x="1092994" y="26631"/>
                </a:lnTo>
                <a:lnTo>
                  <a:pt x="1112044" y="24898"/>
                </a:lnTo>
                <a:lnTo>
                  <a:pt x="1131888" y="23742"/>
                </a:lnTo>
                <a:lnTo>
                  <a:pt x="1152260" y="22972"/>
                </a:lnTo>
                <a:lnTo>
                  <a:pt x="1172986" y="22458"/>
                </a:lnTo>
                <a:lnTo>
                  <a:pt x="1193153" y="22116"/>
                </a:lnTo>
                <a:lnTo>
                  <a:pt x="1212948" y="21887"/>
                </a:lnTo>
                <a:lnTo>
                  <a:pt x="1232495" y="21735"/>
                </a:lnTo>
                <a:lnTo>
                  <a:pt x="1251876" y="21634"/>
                </a:lnTo>
                <a:lnTo>
                  <a:pt x="1271146" y="21566"/>
                </a:lnTo>
                <a:lnTo>
                  <a:pt x="1290343" y="21521"/>
                </a:lnTo>
                <a:lnTo>
                  <a:pt x="1310285" y="22285"/>
                </a:lnTo>
                <a:lnTo>
                  <a:pt x="1330723" y="23588"/>
                </a:lnTo>
                <a:lnTo>
                  <a:pt x="1351493" y="25250"/>
                </a:lnTo>
                <a:lnTo>
                  <a:pt x="1370895" y="26358"/>
                </a:lnTo>
                <a:lnTo>
                  <a:pt x="1389386" y="27097"/>
                </a:lnTo>
                <a:lnTo>
                  <a:pt x="1407270" y="27590"/>
                </a:lnTo>
                <a:lnTo>
                  <a:pt x="1425543" y="27918"/>
                </a:lnTo>
                <a:lnTo>
                  <a:pt x="1444074" y="28137"/>
                </a:lnTo>
                <a:lnTo>
                  <a:pt x="1462779" y="28283"/>
                </a:lnTo>
                <a:lnTo>
                  <a:pt x="1498378" y="28445"/>
                </a:lnTo>
                <a:lnTo>
                  <a:pt x="1532721" y="28517"/>
                </a:lnTo>
                <a:lnTo>
                  <a:pt x="1566505" y="28549"/>
                </a:lnTo>
                <a:lnTo>
                  <a:pt x="1597924" y="26447"/>
                </a:lnTo>
                <a:lnTo>
                  <a:pt x="1627763" y="23660"/>
                </a:lnTo>
                <a:lnTo>
                  <a:pt x="1656900" y="22422"/>
                </a:lnTo>
                <a:lnTo>
                  <a:pt x="1683608" y="19755"/>
                </a:lnTo>
                <a:lnTo>
                  <a:pt x="1708708" y="16717"/>
                </a:lnTo>
                <a:lnTo>
                  <a:pt x="1743564" y="14214"/>
                </a:lnTo>
                <a:lnTo>
                  <a:pt x="1770472" y="9591"/>
                </a:lnTo>
                <a:lnTo>
                  <a:pt x="1803373" y="5510"/>
                </a:lnTo>
                <a:lnTo>
                  <a:pt x="18288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6496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3664527"/>
            <a:ext cx="3779520" cy="304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b="1" dirty="0"/>
              <a:t>A society is a group of people who have organized themselves to meet their basic needs. A social structure is how people relate to each other. People have many different roles within a society. A person could be a daughter, friend, sister, aunt, cousin, student, soccer player and expert yo-yo player all at once! A community needs each </a:t>
            </a:r>
            <a:br>
              <a:rPr lang="en-US" b="1" dirty="0"/>
            </a:br>
            <a:r>
              <a:rPr lang="en-US" b="1" dirty="0"/>
              <a:t>person to do their role.  </a:t>
            </a:r>
          </a:p>
        </p:txBody>
      </p:sp>
      <p:sp>
        <p:nvSpPr>
          <p:cNvPr id="5" name="SMARTInkShape-32">
            <a:extLst>
              <a:ext uri="{FF2B5EF4-FFF2-40B4-BE49-F238E27FC236}">
                <a16:creationId xmlns:a16="http://schemas.microsoft.com/office/drawing/2014/main" id="{D60BB668-E239-4F65-AB0F-5846C1A91BC3}"/>
              </a:ext>
            </a:extLst>
          </p:cNvPr>
          <p:cNvSpPr/>
          <p:nvPr/>
        </p:nvSpPr>
        <p:spPr>
          <a:xfrm>
            <a:off x="1232297" y="901898"/>
            <a:ext cx="1285876" cy="62509"/>
          </a:xfrm>
          <a:custGeom>
            <a:avLst/>
            <a:gdLst/>
            <a:ahLst/>
            <a:cxnLst/>
            <a:rect l="0" t="0" r="0" b="0"/>
            <a:pathLst>
              <a:path w="1285876" h="62509">
                <a:moveTo>
                  <a:pt x="0" y="0"/>
                </a:moveTo>
                <a:lnTo>
                  <a:pt x="4740" y="4741"/>
                </a:lnTo>
                <a:lnTo>
                  <a:pt x="9714" y="7068"/>
                </a:lnTo>
                <a:lnTo>
                  <a:pt x="12429" y="7689"/>
                </a:lnTo>
                <a:lnTo>
                  <a:pt x="26858" y="15835"/>
                </a:lnTo>
                <a:lnTo>
                  <a:pt x="65836" y="26875"/>
                </a:lnTo>
                <a:lnTo>
                  <a:pt x="95296" y="34359"/>
                </a:lnTo>
                <a:lnTo>
                  <a:pt x="135713" y="40340"/>
                </a:lnTo>
                <a:lnTo>
                  <a:pt x="178826" y="44081"/>
                </a:lnTo>
                <a:lnTo>
                  <a:pt x="214358" y="44537"/>
                </a:lnTo>
                <a:lnTo>
                  <a:pt x="257169" y="43634"/>
                </a:lnTo>
                <a:lnTo>
                  <a:pt x="301197" y="37577"/>
                </a:lnTo>
                <a:lnTo>
                  <a:pt x="343592" y="36086"/>
                </a:lnTo>
                <a:lnTo>
                  <a:pt x="378405" y="35828"/>
                </a:lnTo>
                <a:lnTo>
                  <a:pt x="413855" y="35751"/>
                </a:lnTo>
                <a:lnTo>
                  <a:pt x="455253" y="35725"/>
                </a:lnTo>
                <a:lnTo>
                  <a:pt x="488990" y="34729"/>
                </a:lnTo>
                <a:lnTo>
                  <a:pt x="533300" y="28652"/>
                </a:lnTo>
                <a:lnTo>
                  <a:pt x="575750" y="27157"/>
                </a:lnTo>
                <a:lnTo>
                  <a:pt x="615224" y="27854"/>
                </a:lnTo>
                <a:lnTo>
                  <a:pt x="651685" y="33872"/>
                </a:lnTo>
                <a:lnTo>
                  <a:pt x="695499" y="35476"/>
                </a:lnTo>
                <a:lnTo>
                  <a:pt x="733472" y="35687"/>
                </a:lnTo>
                <a:lnTo>
                  <a:pt x="773492" y="28028"/>
                </a:lnTo>
                <a:lnTo>
                  <a:pt x="817277" y="26898"/>
                </a:lnTo>
                <a:lnTo>
                  <a:pt x="860152" y="34898"/>
                </a:lnTo>
                <a:lnTo>
                  <a:pt x="901894" y="35671"/>
                </a:lnTo>
                <a:lnTo>
                  <a:pt x="922402" y="38351"/>
                </a:lnTo>
                <a:lnTo>
                  <a:pt x="963854" y="44096"/>
                </a:lnTo>
                <a:lnTo>
                  <a:pt x="1007144" y="47246"/>
                </a:lnTo>
                <a:lnTo>
                  <a:pt x="1032490" y="52328"/>
                </a:lnTo>
                <a:lnTo>
                  <a:pt x="1073293" y="53469"/>
                </a:lnTo>
                <a:lnTo>
                  <a:pt x="1112864" y="53569"/>
                </a:lnTo>
                <a:lnTo>
                  <a:pt x="1154885" y="61680"/>
                </a:lnTo>
                <a:lnTo>
                  <a:pt x="1199389" y="62487"/>
                </a:lnTo>
                <a:lnTo>
                  <a:pt x="1241773" y="62508"/>
                </a:lnTo>
                <a:lnTo>
                  <a:pt x="1285875"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3">
            <a:extLst>
              <a:ext uri="{FF2B5EF4-FFF2-40B4-BE49-F238E27FC236}">
                <a16:creationId xmlns:a16="http://schemas.microsoft.com/office/drawing/2014/main" id="{6EB6AEB1-882B-48BC-801B-57C2AF5F8CA1}"/>
              </a:ext>
            </a:extLst>
          </p:cNvPr>
          <p:cNvSpPr/>
          <p:nvPr/>
        </p:nvSpPr>
        <p:spPr>
          <a:xfrm>
            <a:off x="928688" y="1902023"/>
            <a:ext cx="1071563" cy="26791"/>
          </a:xfrm>
          <a:custGeom>
            <a:avLst/>
            <a:gdLst/>
            <a:ahLst/>
            <a:cxnLst/>
            <a:rect l="0" t="0" r="0" b="0"/>
            <a:pathLst>
              <a:path w="1071563" h="26791">
                <a:moveTo>
                  <a:pt x="0" y="26790"/>
                </a:moveTo>
                <a:lnTo>
                  <a:pt x="0" y="22049"/>
                </a:lnTo>
                <a:lnTo>
                  <a:pt x="992" y="20653"/>
                </a:lnTo>
                <a:lnTo>
                  <a:pt x="2645" y="19722"/>
                </a:lnTo>
                <a:lnTo>
                  <a:pt x="12428" y="18228"/>
                </a:lnTo>
                <a:lnTo>
                  <a:pt x="24908" y="16940"/>
                </a:lnTo>
                <a:lnTo>
                  <a:pt x="45452" y="10806"/>
                </a:lnTo>
                <a:lnTo>
                  <a:pt x="81649" y="9177"/>
                </a:lnTo>
                <a:lnTo>
                  <a:pt x="118985" y="8979"/>
                </a:lnTo>
                <a:lnTo>
                  <a:pt x="155309" y="6299"/>
                </a:lnTo>
                <a:lnTo>
                  <a:pt x="194845" y="1867"/>
                </a:lnTo>
                <a:lnTo>
                  <a:pt x="234341" y="553"/>
                </a:lnTo>
                <a:lnTo>
                  <a:pt x="277463" y="164"/>
                </a:lnTo>
                <a:lnTo>
                  <a:pt x="321659" y="49"/>
                </a:lnTo>
                <a:lnTo>
                  <a:pt x="366173" y="15"/>
                </a:lnTo>
                <a:lnTo>
                  <a:pt x="410782" y="5"/>
                </a:lnTo>
                <a:lnTo>
                  <a:pt x="441530" y="2"/>
                </a:lnTo>
                <a:lnTo>
                  <a:pt x="475040" y="1"/>
                </a:lnTo>
                <a:lnTo>
                  <a:pt x="507131" y="1"/>
                </a:lnTo>
                <a:lnTo>
                  <a:pt x="538923" y="1"/>
                </a:lnTo>
                <a:lnTo>
                  <a:pt x="572896" y="0"/>
                </a:lnTo>
                <a:lnTo>
                  <a:pt x="607839" y="0"/>
                </a:lnTo>
                <a:lnTo>
                  <a:pt x="643213" y="0"/>
                </a:lnTo>
                <a:lnTo>
                  <a:pt x="678778" y="0"/>
                </a:lnTo>
                <a:lnTo>
                  <a:pt x="711783" y="0"/>
                </a:lnTo>
                <a:lnTo>
                  <a:pt x="743981" y="0"/>
                </a:lnTo>
                <a:lnTo>
                  <a:pt x="778134" y="0"/>
                </a:lnTo>
                <a:lnTo>
                  <a:pt x="810512" y="0"/>
                </a:lnTo>
                <a:lnTo>
                  <a:pt x="853985" y="0"/>
                </a:lnTo>
                <a:lnTo>
                  <a:pt x="894647" y="0"/>
                </a:lnTo>
                <a:lnTo>
                  <a:pt x="932822" y="0"/>
                </a:lnTo>
                <a:lnTo>
                  <a:pt x="977129" y="0"/>
                </a:lnTo>
                <a:lnTo>
                  <a:pt x="1016524" y="0"/>
                </a:lnTo>
                <a:lnTo>
                  <a:pt x="1058423" y="0"/>
                </a:lnTo>
                <a:lnTo>
                  <a:pt x="10715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4">
            <a:extLst>
              <a:ext uri="{FF2B5EF4-FFF2-40B4-BE49-F238E27FC236}">
                <a16:creationId xmlns:a16="http://schemas.microsoft.com/office/drawing/2014/main" id="{6DADD261-DCC6-4FE0-8168-19F2906B1383}"/>
              </a:ext>
            </a:extLst>
          </p:cNvPr>
          <p:cNvSpPr/>
          <p:nvPr/>
        </p:nvSpPr>
        <p:spPr>
          <a:xfrm>
            <a:off x="7411641" y="1848445"/>
            <a:ext cx="1294805" cy="62344"/>
          </a:xfrm>
          <a:custGeom>
            <a:avLst/>
            <a:gdLst/>
            <a:ahLst/>
            <a:cxnLst/>
            <a:rect l="0" t="0" r="0" b="0"/>
            <a:pathLst>
              <a:path w="1294805" h="62344">
                <a:moveTo>
                  <a:pt x="0" y="35719"/>
                </a:moveTo>
                <a:lnTo>
                  <a:pt x="4740" y="35719"/>
                </a:lnTo>
                <a:lnTo>
                  <a:pt x="6136" y="34727"/>
                </a:lnTo>
                <a:lnTo>
                  <a:pt x="7067" y="33073"/>
                </a:lnTo>
                <a:lnTo>
                  <a:pt x="7688" y="30979"/>
                </a:lnTo>
                <a:lnTo>
                  <a:pt x="13303" y="23290"/>
                </a:lnTo>
                <a:lnTo>
                  <a:pt x="18479" y="20273"/>
                </a:lnTo>
                <a:lnTo>
                  <a:pt x="24088" y="17940"/>
                </a:lnTo>
                <a:lnTo>
                  <a:pt x="32824" y="12041"/>
                </a:lnTo>
                <a:lnTo>
                  <a:pt x="41696" y="9852"/>
                </a:lnTo>
                <a:lnTo>
                  <a:pt x="56557" y="9051"/>
                </a:lnTo>
                <a:lnTo>
                  <a:pt x="94531" y="16629"/>
                </a:lnTo>
                <a:lnTo>
                  <a:pt x="134635" y="24765"/>
                </a:lnTo>
                <a:lnTo>
                  <a:pt x="174540" y="31130"/>
                </a:lnTo>
                <a:lnTo>
                  <a:pt x="214504" y="40949"/>
                </a:lnTo>
                <a:lnTo>
                  <a:pt x="247993" y="43553"/>
                </a:lnTo>
                <a:lnTo>
                  <a:pt x="283051" y="45316"/>
                </a:lnTo>
                <a:lnTo>
                  <a:pt x="318574" y="50689"/>
                </a:lnTo>
                <a:lnTo>
                  <a:pt x="355227" y="52722"/>
                </a:lnTo>
                <a:lnTo>
                  <a:pt x="396073" y="53325"/>
                </a:lnTo>
                <a:lnTo>
                  <a:pt x="434744" y="54495"/>
                </a:lnTo>
                <a:lnTo>
                  <a:pt x="476188" y="59693"/>
                </a:lnTo>
                <a:lnTo>
                  <a:pt x="516029" y="61674"/>
                </a:lnTo>
                <a:lnTo>
                  <a:pt x="547838" y="62137"/>
                </a:lnTo>
                <a:lnTo>
                  <a:pt x="579174" y="62343"/>
                </a:lnTo>
                <a:lnTo>
                  <a:pt x="610629" y="61443"/>
                </a:lnTo>
                <a:lnTo>
                  <a:pt x="644453" y="57735"/>
                </a:lnTo>
                <a:lnTo>
                  <a:pt x="676683" y="58072"/>
                </a:lnTo>
                <a:lnTo>
                  <a:pt x="708537" y="59544"/>
                </a:lnTo>
                <a:lnTo>
                  <a:pt x="742538" y="56891"/>
                </a:lnTo>
                <a:lnTo>
                  <a:pt x="774848" y="55051"/>
                </a:lnTo>
                <a:lnTo>
                  <a:pt x="805743" y="54233"/>
                </a:lnTo>
                <a:lnTo>
                  <a:pt x="836012" y="53869"/>
                </a:lnTo>
                <a:lnTo>
                  <a:pt x="868646" y="51062"/>
                </a:lnTo>
                <a:lnTo>
                  <a:pt x="902002" y="47499"/>
                </a:lnTo>
                <a:lnTo>
                  <a:pt x="933364" y="45916"/>
                </a:lnTo>
                <a:lnTo>
                  <a:pt x="963839" y="42566"/>
                </a:lnTo>
                <a:lnTo>
                  <a:pt x="993919" y="38762"/>
                </a:lnTo>
                <a:lnTo>
                  <a:pt x="1023826" y="37071"/>
                </a:lnTo>
                <a:lnTo>
                  <a:pt x="1053653" y="36320"/>
                </a:lnTo>
                <a:lnTo>
                  <a:pt x="1095690" y="33251"/>
                </a:lnTo>
                <a:lnTo>
                  <a:pt x="1133281" y="28704"/>
                </a:lnTo>
                <a:lnTo>
                  <a:pt x="1176799" y="22427"/>
                </a:lnTo>
                <a:lnTo>
                  <a:pt x="1214057" y="12625"/>
                </a:lnTo>
                <a:lnTo>
                  <a:pt x="1254295" y="9416"/>
                </a:lnTo>
                <a:lnTo>
                  <a:pt x="1268690" y="9074"/>
                </a:lnTo>
                <a:lnTo>
                  <a:pt x="1275922" y="6348"/>
                </a:lnTo>
                <a:lnTo>
                  <a:pt x="1282444" y="2821"/>
                </a:lnTo>
                <a:lnTo>
                  <a:pt x="1292980" y="372"/>
                </a:lnTo>
                <a:lnTo>
                  <a:pt x="1293589" y="1240"/>
                </a:lnTo>
                <a:lnTo>
                  <a:pt x="1294790" y="8824"/>
                </a:lnTo>
                <a:lnTo>
                  <a:pt x="129480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35">
            <a:extLst>
              <a:ext uri="{FF2B5EF4-FFF2-40B4-BE49-F238E27FC236}">
                <a16:creationId xmlns:a16="http://schemas.microsoft.com/office/drawing/2014/main" id="{C1BEFDB3-E346-45A4-B76C-905BB55C192B}"/>
              </a:ext>
            </a:extLst>
          </p:cNvPr>
          <p:cNvSpPr/>
          <p:nvPr/>
        </p:nvSpPr>
        <p:spPr>
          <a:xfrm>
            <a:off x="884039" y="2848570"/>
            <a:ext cx="812603" cy="35720"/>
          </a:xfrm>
          <a:custGeom>
            <a:avLst/>
            <a:gdLst/>
            <a:ahLst/>
            <a:cxnLst/>
            <a:rect l="0" t="0" r="0" b="0"/>
            <a:pathLst>
              <a:path w="812603" h="35720">
                <a:moveTo>
                  <a:pt x="812602" y="35719"/>
                </a:moveTo>
                <a:lnTo>
                  <a:pt x="807861" y="35719"/>
                </a:lnTo>
                <a:lnTo>
                  <a:pt x="802888" y="33073"/>
                </a:lnTo>
                <a:lnTo>
                  <a:pt x="797370" y="29582"/>
                </a:lnTo>
                <a:lnTo>
                  <a:pt x="788686" y="26625"/>
                </a:lnTo>
                <a:lnTo>
                  <a:pt x="779829" y="20897"/>
                </a:lnTo>
                <a:lnTo>
                  <a:pt x="769929" y="18760"/>
                </a:lnTo>
                <a:lnTo>
                  <a:pt x="729752" y="17875"/>
                </a:lnTo>
                <a:lnTo>
                  <a:pt x="685660" y="17860"/>
                </a:lnTo>
                <a:lnTo>
                  <a:pt x="663704" y="16868"/>
                </a:lnTo>
                <a:lnTo>
                  <a:pt x="636583" y="10171"/>
                </a:lnTo>
                <a:lnTo>
                  <a:pt x="596490" y="9039"/>
                </a:lnTo>
                <a:lnTo>
                  <a:pt x="552242" y="8939"/>
                </a:lnTo>
                <a:lnTo>
                  <a:pt x="507628" y="16619"/>
                </a:lnTo>
                <a:lnTo>
                  <a:pt x="464164" y="17696"/>
                </a:lnTo>
                <a:lnTo>
                  <a:pt x="425809" y="16846"/>
                </a:lnTo>
                <a:lnTo>
                  <a:pt x="383606" y="10168"/>
                </a:lnTo>
                <a:lnTo>
                  <a:pt x="339280" y="9093"/>
                </a:lnTo>
                <a:lnTo>
                  <a:pt x="294673" y="8951"/>
                </a:lnTo>
                <a:lnTo>
                  <a:pt x="254771" y="8933"/>
                </a:lnTo>
                <a:lnTo>
                  <a:pt x="213761" y="8930"/>
                </a:lnTo>
                <a:lnTo>
                  <a:pt x="170584" y="7938"/>
                </a:lnTo>
                <a:lnTo>
                  <a:pt x="132695" y="1242"/>
                </a:lnTo>
                <a:lnTo>
                  <a:pt x="92686" y="109"/>
                </a:lnTo>
                <a:lnTo>
                  <a:pt x="50626" y="7"/>
                </a:lnTo>
                <a:lnTo>
                  <a:pt x="7718" y="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36">
            <a:extLst>
              <a:ext uri="{FF2B5EF4-FFF2-40B4-BE49-F238E27FC236}">
                <a16:creationId xmlns:a16="http://schemas.microsoft.com/office/drawing/2014/main" id="{98786568-6B7A-49BB-9D99-CFBD7A678988}"/>
              </a:ext>
            </a:extLst>
          </p:cNvPr>
          <p:cNvSpPr/>
          <p:nvPr/>
        </p:nvSpPr>
        <p:spPr>
          <a:xfrm>
            <a:off x="2259211" y="4259708"/>
            <a:ext cx="1750220" cy="71191"/>
          </a:xfrm>
          <a:custGeom>
            <a:avLst/>
            <a:gdLst/>
            <a:ahLst/>
            <a:cxnLst/>
            <a:rect l="0" t="0" r="0" b="0"/>
            <a:pathLst>
              <a:path w="1750220" h="71191">
                <a:moveTo>
                  <a:pt x="0" y="62261"/>
                </a:moveTo>
                <a:lnTo>
                  <a:pt x="0" y="57520"/>
                </a:lnTo>
                <a:lnTo>
                  <a:pt x="992" y="56124"/>
                </a:lnTo>
                <a:lnTo>
                  <a:pt x="2646" y="55193"/>
                </a:lnTo>
                <a:lnTo>
                  <a:pt x="16250" y="53440"/>
                </a:lnTo>
                <a:lnTo>
                  <a:pt x="56239" y="53331"/>
                </a:lnTo>
                <a:lnTo>
                  <a:pt x="92165" y="53331"/>
                </a:lnTo>
                <a:lnTo>
                  <a:pt x="98178" y="55977"/>
                </a:lnTo>
                <a:lnTo>
                  <a:pt x="101171" y="58071"/>
                </a:lnTo>
                <a:lnTo>
                  <a:pt x="114864" y="61020"/>
                </a:lnTo>
                <a:lnTo>
                  <a:pt x="131131" y="63008"/>
                </a:lnTo>
                <a:lnTo>
                  <a:pt x="153431" y="69917"/>
                </a:lnTo>
                <a:lnTo>
                  <a:pt x="196633" y="71140"/>
                </a:lnTo>
                <a:lnTo>
                  <a:pt x="238135" y="71187"/>
                </a:lnTo>
                <a:lnTo>
                  <a:pt x="278585" y="71190"/>
                </a:lnTo>
                <a:lnTo>
                  <a:pt x="318124" y="71190"/>
                </a:lnTo>
                <a:lnTo>
                  <a:pt x="361867" y="63502"/>
                </a:lnTo>
                <a:lnTo>
                  <a:pt x="402452" y="62424"/>
                </a:lnTo>
                <a:lnTo>
                  <a:pt x="426162" y="59664"/>
                </a:lnTo>
                <a:lnTo>
                  <a:pt x="448400" y="55207"/>
                </a:lnTo>
                <a:lnTo>
                  <a:pt x="487322" y="48961"/>
                </a:lnTo>
                <a:lnTo>
                  <a:pt x="526099" y="45302"/>
                </a:lnTo>
                <a:lnTo>
                  <a:pt x="562422" y="41933"/>
                </a:lnTo>
                <a:lnTo>
                  <a:pt x="603000" y="36748"/>
                </a:lnTo>
                <a:lnTo>
                  <a:pt x="642104" y="29587"/>
                </a:lnTo>
                <a:lnTo>
                  <a:pt x="678492" y="27143"/>
                </a:lnTo>
                <a:lnTo>
                  <a:pt x="719083" y="21920"/>
                </a:lnTo>
                <a:lnTo>
                  <a:pt x="759182" y="18463"/>
                </a:lnTo>
                <a:lnTo>
                  <a:pt x="801645" y="15135"/>
                </a:lnTo>
                <a:lnTo>
                  <a:pt x="838990" y="9957"/>
                </a:lnTo>
                <a:lnTo>
                  <a:pt x="881167" y="8934"/>
                </a:lnTo>
                <a:lnTo>
                  <a:pt x="921836" y="6086"/>
                </a:lnTo>
                <a:lnTo>
                  <a:pt x="963053" y="1004"/>
                </a:lnTo>
                <a:lnTo>
                  <a:pt x="1000850" y="0"/>
                </a:lnTo>
                <a:lnTo>
                  <a:pt x="1042859" y="2447"/>
                </a:lnTo>
                <a:lnTo>
                  <a:pt x="1061782" y="4919"/>
                </a:lnTo>
                <a:lnTo>
                  <a:pt x="1100829" y="3714"/>
                </a:lnTo>
                <a:lnTo>
                  <a:pt x="1141726" y="7701"/>
                </a:lnTo>
                <a:lnTo>
                  <a:pt x="1179459" y="8489"/>
                </a:lnTo>
                <a:lnTo>
                  <a:pt x="1221455" y="8644"/>
                </a:lnTo>
                <a:lnTo>
                  <a:pt x="1249590" y="11317"/>
                </a:lnTo>
                <a:lnTo>
                  <a:pt x="1285763" y="16369"/>
                </a:lnTo>
                <a:lnTo>
                  <a:pt x="1321572" y="17367"/>
                </a:lnTo>
                <a:lnTo>
                  <a:pt x="1359954" y="17564"/>
                </a:lnTo>
                <a:lnTo>
                  <a:pt x="1400719" y="22343"/>
                </a:lnTo>
                <a:lnTo>
                  <a:pt x="1437434" y="25713"/>
                </a:lnTo>
                <a:lnTo>
                  <a:pt x="1473350" y="26378"/>
                </a:lnTo>
                <a:lnTo>
                  <a:pt x="1513848" y="26509"/>
                </a:lnTo>
                <a:lnTo>
                  <a:pt x="1552936" y="26535"/>
                </a:lnTo>
                <a:lnTo>
                  <a:pt x="1589321" y="26540"/>
                </a:lnTo>
                <a:lnTo>
                  <a:pt x="1625171" y="26541"/>
                </a:lnTo>
                <a:lnTo>
                  <a:pt x="1660916" y="26542"/>
                </a:lnTo>
                <a:lnTo>
                  <a:pt x="1696639" y="26542"/>
                </a:lnTo>
                <a:lnTo>
                  <a:pt x="1737859" y="26542"/>
                </a:lnTo>
                <a:lnTo>
                  <a:pt x="1750219" y="265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8177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81000"/>
            <a:ext cx="8229600" cy="5745163"/>
          </a:xfrm>
        </p:spPr>
        <p:txBody>
          <a:bodyPr/>
          <a:lstStyle/>
          <a:p>
            <a:r>
              <a:rPr lang="en-US" b="1" dirty="0"/>
              <a:t>They way societies function can change because of events (for example, SK changed dramatically when European settlers moved here. The First </a:t>
            </a:r>
            <a:br>
              <a:rPr lang="en-US" b="1" dirty="0"/>
            </a:br>
            <a:r>
              <a:rPr lang="en-US" b="1" dirty="0"/>
              <a:t>Nation People’s</a:t>
            </a:r>
            <a:br>
              <a:rPr lang="en-US" b="1" dirty="0"/>
            </a:br>
            <a:r>
              <a:rPr lang="en-US" b="1" dirty="0"/>
              <a:t>lives changed as</a:t>
            </a:r>
            <a:br>
              <a:rPr lang="en-US" b="1" dirty="0"/>
            </a:br>
            <a:r>
              <a:rPr lang="en-US" b="1" dirty="0"/>
              <a:t>the buffalo were</a:t>
            </a:r>
            <a:br>
              <a:rPr lang="en-US" b="1" dirty="0"/>
            </a:br>
            <a:r>
              <a:rPr lang="en-US" b="1" dirty="0"/>
              <a:t> killed and their </a:t>
            </a:r>
            <a:br>
              <a:rPr lang="en-US" b="1" dirty="0"/>
            </a:br>
            <a:r>
              <a:rPr lang="en-US" b="1" dirty="0"/>
              <a:t>land was used </a:t>
            </a:r>
            <a:br>
              <a:rPr lang="en-US" b="1" dirty="0"/>
            </a:br>
            <a:r>
              <a:rPr lang="en-US" b="1" dirty="0"/>
              <a:t>for farmland.)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2357544"/>
            <a:ext cx="5397500" cy="4386155"/>
          </a:xfrm>
          <a:prstGeom prst="rect">
            <a:avLst/>
          </a:prstGeom>
        </p:spPr>
      </p:pic>
      <p:sp>
        <p:nvSpPr>
          <p:cNvPr id="5" name="SMARTInkShape-37">
            <a:extLst>
              <a:ext uri="{FF2B5EF4-FFF2-40B4-BE49-F238E27FC236}">
                <a16:creationId xmlns:a16="http://schemas.microsoft.com/office/drawing/2014/main" id="{7A5F10DE-9209-4466-8B59-AF00DD548FAA}"/>
              </a:ext>
            </a:extLst>
          </p:cNvPr>
          <p:cNvSpPr/>
          <p:nvPr/>
        </p:nvSpPr>
        <p:spPr>
          <a:xfrm>
            <a:off x="2687836" y="1446655"/>
            <a:ext cx="1223368" cy="53534"/>
          </a:xfrm>
          <a:custGeom>
            <a:avLst/>
            <a:gdLst/>
            <a:ahLst/>
            <a:cxnLst/>
            <a:rect l="0" t="0" r="0" b="0"/>
            <a:pathLst>
              <a:path w="1223368" h="53534">
                <a:moveTo>
                  <a:pt x="0" y="35673"/>
                </a:moveTo>
                <a:lnTo>
                  <a:pt x="0" y="27111"/>
                </a:lnTo>
                <a:lnTo>
                  <a:pt x="4741" y="26852"/>
                </a:lnTo>
                <a:lnTo>
                  <a:pt x="6137" y="25824"/>
                </a:lnTo>
                <a:lnTo>
                  <a:pt x="7688" y="22035"/>
                </a:lnTo>
                <a:lnTo>
                  <a:pt x="9094" y="20628"/>
                </a:lnTo>
                <a:lnTo>
                  <a:pt x="31217" y="11924"/>
                </a:lnTo>
                <a:lnTo>
                  <a:pt x="73733" y="8159"/>
                </a:lnTo>
                <a:lnTo>
                  <a:pt x="105742" y="3818"/>
                </a:lnTo>
                <a:lnTo>
                  <a:pt x="140361" y="6942"/>
                </a:lnTo>
                <a:lnTo>
                  <a:pt x="176747" y="7316"/>
                </a:lnTo>
                <a:lnTo>
                  <a:pt x="218506" y="2577"/>
                </a:lnTo>
                <a:lnTo>
                  <a:pt x="262298" y="731"/>
                </a:lnTo>
                <a:lnTo>
                  <a:pt x="306693" y="185"/>
                </a:lnTo>
                <a:lnTo>
                  <a:pt x="336399" y="57"/>
                </a:lnTo>
                <a:lnTo>
                  <a:pt x="368784" y="0"/>
                </a:lnTo>
                <a:lnTo>
                  <a:pt x="402029" y="967"/>
                </a:lnTo>
                <a:lnTo>
                  <a:pt x="433341" y="4704"/>
                </a:lnTo>
                <a:lnTo>
                  <a:pt x="466440" y="7026"/>
                </a:lnTo>
                <a:lnTo>
                  <a:pt x="500002" y="8058"/>
                </a:lnTo>
                <a:lnTo>
                  <a:pt x="531455" y="8517"/>
                </a:lnTo>
                <a:lnTo>
                  <a:pt x="564616" y="8721"/>
                </a:lnTo>
                <a:lnTo>
                  <a:pt x="598206" y="9804"/>
                </a:lnTo>
                <a:lnTo>
                  <a:pt x="629672" y="13592"/>
                </a:lnTo>
                <a:lnTo>
                  <a:pt x="662838" y="15938"/>
                </a:lnTo>
                <a:lnTo>
                  <a:pt x="697423" y="16980"/>
                </a:lnTo>
                <a:lnTo>
                  <a:pt x="732637" y="17443"/>
                </a:lnTo>
                <a:lnTo>
                  <a:pt x="768133" y="20295"/>
                </a:lnTo>
                <a:lnTo>
                  <a:pt x="802759" y="23877"/>
                </a:lnTo>
                <a:lnTo>
                  <a:pt x="834685" y="25469"/>
                </a:lnTo>
                <a:lnTo>
                  <a:pt x="865411" y="26177"/>
                </a:lnTo>
                <a:lnTo>
                  <a:pt x="895604" y="27484"/>
                </a:lnTo>
                <a:lnTo>
                  <a:pt x="925559" y="31372"/>
                </a:lnTo>
                <a:lnTo>
                  <a:pt x="955409" y="33761"/>
                </a:lnTo>
                <a:lnTo>
                  <a:pt x="997459" y="35107"/>
                </a:lnTo>
                <a:lnTo>
                  <a:pt x="1032408" y="35505"/>
                </a:lnTo>
                <a:lnTo>
                  <a:pt x="1070884" y="40380"/>
                </a:lnTo>
                <a:lnTo>
                  <a:pt x="1113475" y="44047"/>
                </a:lnTo>
                <a:lnTo>
                  <a:pt x="1157723" y="44570"/>
                </a:lnTo>
                <a:lnTo>
                  <a:pt x="1201508" y="44603"/>
                </a:lnTo>
                <a:lnTo>
                  <a:pt x="1217781" y="44603"/>
                </a:lnTo>
                <a:lnTo>
                  <a:pt x="1219643" y="45595"/>
                </a:lnTo>
                <a:lnTo>
                  <a:pt x="1220884" y="47249"/>
                </a:lnTo>
                <a:lnTo>
                  <a:pt x="1223367" y="53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7651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BIG QUESTIONS:</a:t>
            </a:r>
          </a:p>
        </p:txBody>
      </p:sp>
      <p:sp>
        <p:nvSpPr>
          <p:cNvPr id="3" name="Content Placeholder 2"/>
          <p:cNvSpPr>
            <a:spLocks noGrp="1"/>
          </p:cNvSpPr>
          <p:nvPr>
            <p:ph idx="1"/>
          </p:nvPr>
        </p:nvSpPr>
        <p:spPr/>
        <p:txBody>
          <a:bodyPr>
            <a:normAutofit fontScale="92500" lnSpcReduction="10000"/>
          </a:bodyPr>
          <a:lstStyle/>
          <a:p>
            <a:r>
              <a:rPr lang="en-US" b="1" dirty="0"/>
              <a:t>How are we connected with each other?</a:t>
            </a:r>
          </a:p>
          <a:p>
            <a:r>
              <a:rPr lang="en-US" b="1" dirty="0"/>
              <a:t>What are the challenges and benefits of cultural diversity?</a:t>
            </a:r>
          </a:p>
          <a:p>
            <a:r>
              <a:rPr lang="en-US" b="1" dirty="0"/>
              <a:t>How do cultural values and beliefs influence people’s lives?</a:t>
            </a:r>
          </a:p>
          <a:p>
            <a:r>
              <a:rPr lang="en-US" b="1" dirty="0"/>
              <a:t>How does immigration affect people’s lives?</a:t>
            </a:r>
          </a:p>
          <a:p>
            <a:r>
              <a:rPr lang="en-US" b="1" dirty="0"/>
              <a:t>How are we affected by cultural change?</a:t>
            </a:r>
          </a:p>
          <a:p>
            <a:r>
              <a:rPr lang="en-US" b="1" dirty="0"/>
              <a:t>How does diversity contribute to global interdependence?</a:t>
            </a:r>
          </a:p>
          <a:p>
            <a:endParaRPr lang="en-US" dirty="0"/>
          </a:p>
        </p:txBody>
      </p:sp>
    </p:spTree>
    <p:extLst>
      <p:ext uri="{BB962C8B-B14F-4D97-AF65-F5344CB8AC3E}">
        <p14:creationId xmlns:p14="http://schemas.microsoft.com/office/powerpoint/2010/main" val="330890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592763"/>
          </a:xfrm>
        </p:spPr>
        <p:txBody>
          <a:bodyPr>
            <a:normAutofit/>
          </a:bodyPr>
          <a:lstStyle/>
          <a:p>
            <a:r>
              <a:rPr lang="en-US" sz="3600" b="1" dirty="0"/>
              <a:t>Where we live affects the </a:t>
            </a:r>
            <a:r>
              <a:rPr lang="en-US" sz="3600" b="1" u="sng" dirty="0"/>
              <a:t>foods </a:t>
            </a:r>
            <a:r>
              <a:rPr lang="en-US" sz="3600" b="1" dirty="0"/>
              <a:t>we eat, the </a:t>
            </a:r>
            <a:r>
              <a:rPr lang="en-US" sz="3600" b="1" u="sng" dirty="0"/>
              <a:t>clothing</a:t>
            </a:r>
            <a:r>
              <a:rPr lang="en-US" sz="3600" b="1" dirty="0"/>
              <a:t> we wear, the </a:t>
            </a:r>
            <a:r>
              <a:rPr lang="en-US" sz="3600" b="1" u="sng" dirty="0"/>
              <a:t>shelter</a:t>
            </a:r>
            <a:r>
              <a:rPr lang="en-US" sz="3600" b="1" dirty="0"/>
              <a:t> we need, how we </a:t>
            </a:r>
            <a:r>
              <a:rPr lang="en-US" sz="3600" b="1" u="sng" dirty="0"/>
              <a:t>travel, </a:t>
            </a:r>
            <a:r>
              <a:rPr lang="en-US" sz="3600" b="1" dirty="0"/>
              <a:t>and the </a:t>
            </a:r>
            <a:r>
              <a:rPr lang="en-US" sz="3600" b="1" u="sng" dirty="0"/>
              <a:t>sports</a:t>
            </a:r>
            <a:r>
              <a:rPr lang="en-US" sz="3600" b="1" dirty="0"/>
              <a:t> we play. Living in Saskatchewan is very </a:t>
            </a:r>
            <a:r>
              <a:rPr lang="en-US" sz="3600" b="1" u="sng" dirty="0"/>
              <a:t>different</a:t>
            </a:r>
            <a:r>
              <a:rPr lang="en-US" sz="3600" b="1" dirty="0"/>
              <a:t> to living in a country like Ghana, and so our lives are very different.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200" y="4017948"/>
            <a:ext cx="3060000" cy="2590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4419600"/>
            <a:ext cx="3628178" cy="2324100"/>
          </a:xfrm>
          <a:prstGeom prst="rect">
            <a:avLst/>
          </a:prstGeom>
        </p:spPr>
      </p:pic>
    </p:spTree>
    <p:extLst>
      <p:ext uri="{BB962C8B-B14F-4D97-AF65-F5344CB8AC3E}">
        <p14:creationId xmlns:p14="http://schemas.microsoft.com/office/powerpoint/2010/main" val="355011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a:bodyPr>
          <a:lstStyle/>
          <a:p>
            <a:r>
              <a:rPr lang="en-US" sz="4000" b="1" dirty="0"/>
              <a:t>Where we live also affects our </a:t>
            </a:r>
            <a:r>
              <a:rPr lang="en-US" sz="4000" b="1" u="sng" dirty="0"/>
              <a:t>beliefs</a:t>
            </a:r>
            <a:r>
              <a:rPr lang="en-US" sz="4000" b="1" dirty="0"/>
              <a:t> and what we think is important (our </a:t>
            </a:r>
            <a:r>
              <a:rPr lang="en-US" sz="4000" b="1" u="sng" dirty="0"/>
              <a:t>values). </a:t>
            </a:r>
            <a:r>
              <a:rPr lang="en-US" sz="4000" b="1" dirty="0"/>
              <a:t>For example, if you were very poor, you might think </a:t>
            </a:r>
            <a:br>
              <a:rPr lang="en-US" sz="4000" b="1" dirty="0"/>
            </a:br>
            <a:r>
              <a:rPr lang="en-US" sz="4000" b="1" dirty="0"/>
              <a:t>food is more </a:t>
            </a:r>
          </a:p>
          <a:p>
            <a:r>
              <a:rPr lang="en-US" sz="4000" b="1" dirty="0"/>
              <a:t>valuable than </a:t>
            </a:r>
            <a:br>
              <a:rPr lang="en-US" sz="4000" b="1" dirty="0"/>
            </a:br>
            <a:r>
              <a:rPr lang="en-US" sz="4000" b="1" dirty="0"/>
              <a:t>if you always </a:t>
            </a:r>
            <a:br>
              <a:rPr lang="en-US" sz="4000" b="1" dirty="0"/>
            </a:br>
            <a:r>
              <a:rPr lang="en-US" sz="4000" b="1" dirty="0"/>
              <a:t>had a lot of </a:t>
            </a:r>
          </a:p>
          <a:p>
            <a:r>
              <a:rPr lang="en-US" sz="4000" b="1" dirty="0"/>
              <a:t>food.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3106056"/>
            <a:ext cx="4714875" cy="3542393"/>
          </a:xfrm>
          <a:prstGeom prst="rect">
            <a:avLst/>
          </a:prstGeom>
        </p:spPr>
      </p:pic>
    </p:spTree>
    <p:extLst>
      <p:ext uri="{BB962C8B-B14F-4D97-AF65-F5344CB8AC3E}">
        <p14:creationId xmlns:p14="http://schemas.microsoft.com/office/powerpoint/2010/main" val="2100841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1792" y="310764"/>
            <a:ext cx="8229600" cy="5821363"/>
          </a:xfrm>
        </p:spPr>
        <p:txBody>
          <a:bodyPr>
            <a:normAutofit lnSpcReduction="10000"/>
          </a:bodyPr>
          <a:lstStyle/>
          <a:p>
            <a:r>
              <a:rPr lang="en-US" sz="4000" b="1" dirty="0"/>
              <a:t>We can use maps to give us a lot of </a:t>
            </a:r>
            <a:r>
              <a:rPr lang="en-US" sz="4000" b="1" u="sng" dirty="0"/>
              <a:t>information</a:t>
            </a:r>
            <a:r>
              <a:rPr lang="en-US" sz="4000" b="1" dirty="0"/>
              <a:t>. Some tell us about climate, others about the </a:t>
            </a:r>
            <a:r>
              <a:rPr lang="en-US" sz="4000" b="1" u="sng" dirty="0"/>
              <a:t>geography</a:t>
            </a:r>
            <a:r>
              <a:rPr lang="en-US" sz="4000" b="1" dirty="0"/>
              <a:t> of a place (hills, rivers, </a:t>
            </a:r>
            <a:r>
              <a:rPr lang="en-US" sz="4000" b="1" dirty="0" err="1"/>
              <a:t>etc</a:t>
            </a:r>
            <a:r>
              <a:rPr lang="en-US" sz="4000" b="1" dirty="0"/>
              <a:t>), others can tell us about religions or different kinds of farming.  Knowing about different countries’</a:t>
            </a:r>
            <a:br>
              <a:rPr lang="en-US" sz="4000" b="1" dirty="0"/>
            </a:br>
            <a:r>
              <a:rPr lang="en-US" sz="4000" b="1" dirty="0"/>
              <a:t> geography and climate is </a:t>
            </a:r>
            <a:br>
              <a:rPr lang="en-US" sz="4000" b="1" dirty="0"/>
            </a:br>
            <a:r>
              <a:rPr lang="en-US" sz="4000" b="1" dirty="0"/>
              <a:t>important because it </a:t>
            </a:r>
            <a:br>
              <a:rPr lang="en-US" sz="4000" b="1" dirty="0"/>
            </a:br>
            <a:r>
              <a:rPr lang="en-US" sz="4000" b="1" u="sng" dirty="0"/>
              <a:t>affects </a:t>
            </a:r>
            <a:r>
              <a:rPr lang="en-US" sz="4000" b="1" dirty="0"/>
              <a:t>us!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1240" y="3636554"/>
            <a:ext cx="2921324" cy="3201772"/>
          </a:xfrm>
          <a:prstGeom prst="rect">
            <a:avLst/>
          </a:prstGeom>
        </p:spPr>
      </p:pic>
      <p:grpSp>
        <p:nvGrpSpPr>
          <p:cNvPr id="34" name="SMARTInkShape-Group1">
            <a:extLst>
              <a:ext uri="{FF2B5EF4-FFF2-40B4-BE49-F238E27FC236}">
                <a16:creationId xmlns:a16="http://schemas.microsoft.com/office/drawing/2014/main" id="{B5AFDB0B-41B9-44C4-92EA-A30393D187AB}"/>
              </a:ext>
            </a:extLst>
          </p:cNvPr>
          <p:cNvGrpSpPr/>
          <p:nvPr/>
        </p:nvGrpSpPr>
        <p:grpSpPr>
          <a:xfrm>
            <a:off x="8259033" y="279390"/>
            <a:ext cx="813531" cy="1306524"/>
            <a:chOff x="8259033" y="279390"/>
            <a:chExt cx="813531" cy="1306524"/>
          </a:xfrm>
        </p:grpSpPr>
        <p:sp>
          <p:nvSpPr>
            <p:cNvPr id="20" name="SMARTInkShape-1">
              <a:extLst>
                <a:ext uri="{FF2B5EF4-FFF2-40B4-BE49-F238E27FC236}">
                  <a16:creationId xmlns:a16="http://schemas.microsoft.com/office/drawing/2014/main" id="{E44E9D3C-7D23-4A73-8853-AEB3F7D687FD}"/>
                </a:ext>
              </a:extLst>
            </p:cNvPr>
            <p:cNvSpPr/>
            <p:nvPr/>
          </p:nvSpPr>
          <p:spPr>
            <a:xfrm>
              <a:off x="8958359" y="878681"/>
              <a:ext cx="78066" cy="164308"/>
            </a:xfrm>
            <a:custGeom>
              <a:avLst/>
              <a:gdLst/>
              <a:ahLst/>
              <a:cxnLst/>
              <a:rect l="0" t="0" r="0" b="0"/>
              <a:pathLst>
                <a:path w="78066" h="164308">
                  <a:moveTo>
                    <a:pt x="28479" y="0"/>
                  </a:moveTo>
                  <a:lnTo>
                    <a:pt x="24686" y="0"/>
                  </a:lnTo>
                  <a:lnTo>
                    <a:pt x="23569" y="794"/>
                  </a:lnTo>
                  <a:lnTo>
                    <a:pt x="22824" y="2117"/>
                  </a:lnTo>
                  <a:lnTo>
                    <a:pt x="9017" y="35960"/>
                  </a:lnTo>
                  <a:lnTo>
                    <a:pt x="1011" y="71429"/>
                  </a:lnTo>
                  <a:lnTo>
                    <a:pt x="0" y="87897"/>
                  </a:lnTo>
                  <a:lnTo>
                    <a:pt x="2062" y="92776"/>
                  </a:lnTo>
                  <a:lnTo>
                    <a:pt x="6062" y="98583"/>
                  </a:lnTo>
                  <a:lnTo>
                    <a:pt x="8727" y="99377"/>
                  </a:lnTo>
                  <a:lnTo>
                    <a:pt x="16904" y="99887"/>
                  </a:lnTo>
                  <a:lnTo>
                    <a:pt x="21481" y="97840"/>
                  </a:lnTo>
                  <a:lnTo>
                    <a:pt x="23813" y="96183"/>
                  </a:lnTo>
                  <a:lnTo>
                    <a:pt x="41289" y="91189"/>
                  </a:lnTo>
                  <a:lnTo>
                    <a:pt x="46872" y="88153"/>
                  </a:lnTo>
                  <a:lnTo>
                    <a:pt x="56924" y="86205"/>
                  </a:lnTo>
                  <a:lnTo>
                    <a:pt x="59348" y="86045"/>
                  </a:lnTo>
                  <a:lnTo>
                    <a:pt x="64159" y="87984"/>
                  </a:lnTo>
                  <a:lnTo>
                    <a:pt x="68943" y="90698"/>
                  </a:lnTo>
                  <a:lnTo>
                    <a:pt x="73715" y="91904"/>
                  </a:lnTo>
                  <a:lnTo>
                    <a:pt x="75306" y="93019"/>
                  </a:lnTo>
                  <a:lnTo>
                    <a:pt x="76365" y="94557"/>
                  </a:lnTo>
                  <a:lnTo>
                    <a:pt x="77542" y="99175"/>
                  </a:lnTo>
                  <a:lnTo>
                    <a:pt x="78065" y="106520"/>
                  </a:lnTo>
                  <a:lnTo>
                    <a:pt x="71185" y="137421"/>
                  </a:lnTo>
                  <a:lnTo>
                    <a:pt x="57054"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
              <a:extLst>
                <a:ext uri="{FF2B5EF4-FFF2-40B4-BE49-F238E27FC236}">
                  <a16:creationId xmlns:a16="http://schemas.microsoft.com/office/drawing/2014/main" id="{5E2BCCB9-345F-4972-88A9-478FA3EE7A5F}"/>
                </a:ext>
              </a:extLst>
            </p:cNvPr>
            <p:cNvSpPr/>
            <p:nvPr/>
          </p:nvSpPr>
          <p:spPr>
            <a:xfrm>
              <a:off x="8886825" y="1028738"/>
              <a:ext cx="99594" cy="221284"/>
            </a:xfrm>
            <a:custGeom>
              <a:avLst/>
              <a:gdLst/>
              <a:ahLst/>
              <a:cxnLst/>
              <a:rect l="0" t="0" r="0" b="0"/>
              <a:pathLst>
                <a:path w="99594" h="221284">
                  <a:moveTo>
                    <a:pt x="0" y="35681"/>
                  </a:moveTo>
                  <a:lnTo>
                    <a:pt x="0" y="45624"/>
                  </a:lnTo>
                  <a:lnTo>
                    <a:pt x="9941" y="77058"/>
                  </a:lnTo>
                  <a:lnTo>
                    <a:pt x="24836" y="107619"/>
                  </a:lnTo>
                  <a:lnTo>
                    <a:pt x="40947" y="141289"/>
                  </a:lnTo>
                  <a:lnTo>
                    <a:pt x="51554" y="161693"/>
                  </a:lnTo>
                  <a:lnTo>
                    <a:pt x="70947" y="192617"/>
                  </a:lnTo>
                  <a:lnTo>
                    <a:pt x="83279" y="210923"/>
                  </a:lnTo>
                  <a:lnTo>
                    <a:pt x="90468" y="217956"/>
                  </a:lnTo>
                  <a:lnTo>
                    <a:pt x="99593" y="221283"/>
                  </a:lnTo>
                  <a:lnTo>
                    <a:pt x="72368" y="187625"/>
                  </a:lnTo>
                  <a:lnTo>
                    <a:pt x="51932" y="156437"/>
                  </a:lnTo>
                  <a:lnTo>
                    <a:pt x="41316" y="137606"/>
                  </a:lnTo>
                  <a:lnTo>
                    <a:pt x="30233" y="119856"/>
                  </a:lnTo>
                  <a:lnTo>
                    <a:pt x="16888" y="90392"/>
                  </a:lnTo>
                  <a:lnTo>
                    <a:pt x="3194" y="55458"/>
                  </a:lnTo>
                  <a:lnTo>
                    <a:pt x="421" y="31014"/>
                  </a:lnTo>
                  <a:lnTo>
                    <a:pt x="2304" y="23552"/>
                  </a:lnTo>
                  <a:lnTo>
                    <a:pt x="5711" y="14889"/>
                  </a:lnTo>
                  <a:lnTo>
                    <a:pt x="6188" y="12295"/>
                  </a:lnTo>
                  <a:lnTo>
                    <a:pt x="8836" y="7295"/>
                  </a:lnTo>
                  <a:lnTo>
                    <a:pt x="10654" y="4851"/>
                  </a:lnTo>
                  <a:lnTo>
                    <a:pt x="14789" y="2135"/>
                  </a:lnTo>
                  <a:lnTo>
                    <a:pt x="20067" y="928"/>
                  </a:lnTo>
                  <a:lnTo>
                    <a:pt x="44958" y="0"/>
                  </a:lnTo>
                  <a:lnTo>
                    <a:pt x="49879" y="2095"/>
                  </a:lnTo>
                  <a:lnTo>
                    <a:pt x="59506" y="9908"/>
                  </a:lnTo>
                  <a:lnTo>
                    <a:pt x="62166" y="14437"/>
                  </a:lnTo>
                  <a:lnTo>
                    <a:pt x="63874" y="23811"/>
                  </a:lnTo>
                  <a:lnTo>
                    <a:pt x="64256" y="41858"/>
                  </a:lnTo>
                  <a:lnTo>
                    <a:pt x="62161" y="48480"/>
                  </a:lnTo>
                  <a:lnTo>
                    <a:pt x="59377" y="54069"/>
                  </a:lnTo>
                  <a:lnTo>
                    <a:pt x="58139" y="59199"/>
                  </a:lnTo>
                  <a:lnTo>
                    <a:pt x="57017" y="60885"/>
                  </a:lnTo>
                  <a:lnTo>
                    <a:pt x="55473" y="62008"/>
                  </a:lnTo>
                  <a:lnTo>
                    <a:pt x="53650" y="62757"/>
                  </a:lnTo>
                  <a:lnTo>
                    <a:pt x="52436" y="64051"/>
                  </a:lnTo>
                  <a:lnTo>
                    <a:pt x="50006" y="71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3">
              <a:extLst>
                <a:ext uri="{FF2B5EF4-FFF2-40B4-BE49-F238E27FC236}">
                  <a16:creationId xmlns:a16="http://schemas.microsoft.com/office/drawing/2014/main" id="{055662B9-3DAB-4B88-969D-943ED4CF92EB}"/>
                </a:ext>
              </a:extLst>
            </p:cNvPr>
            <p:cNvSpPr/>
            <p:nvPr/>
          </p:nvSpPr>
          <p:spPr>
            <a:xfrm>
              <a:off x="8801714" y="1114854"/>
              <a:ext cx="106543" cy="134842"/>
            </a:xfrm>
            <a:custGeom>
              <a:avLst/>
              <a:gdLst/>
              <a:ahLst/>
              <a:cxnLst/>
              <a:rect l="0" t="0" r="0" b="0"/>
              <a:pathLst>
                <a:path w="106543" h="134842">
                  <a:moveTo>
                    <a:pt x="27961" y="56721"/>
                  </a:moveTo>
                  <a:lnTo>
                    <a:pt x="27961" y="50570"/>
                  </a:lnTo>
                  <a:lnTo>
                    <a:pt x="27167" y="50239"/>
                  </a:lnTo>
                  <a:lnTo>
                    <a:pt x="17319" y="49603"/>
                  </a:lnTo>
                  <a:lnTo>
                    <a:pt x="13177" y="51705"/>
                  </a:lnTo>
                  <a:lnTo>
                    <a:pt x="4050" y="59523"/>
                  </a:lnTo>
                  <a:lnTo>
                    <a:pt x="1458" y="64052"/>
                  </a:lnTo>
                  <a:lnTo>
                    <a:pt x="0" y="73181"/>
                  </a:lnTo>
                  <a:lnTo>
                    <a:pt x="260" y="100017"/>
                  </a:lnTo>
                  <a:lnTo>
                    <a:pt x="5114" y="114881"/>
                  </a:lnTo>
                  <a:lnTo>
                    <a:pt x="16183" y="130046"/>
                  </a:lnTo>
                  <a:lnTo>
                    <a:pt x="20874" y="132966"/>
                  </a:lnTo>
                  <a:lnTo>
                    <a:pt x="26398" y="134264"/>
                  </a:lnTo>
                  <a:lnTo>
                    <a:pt x="34146" y="134841"/>
                  </a:lnTo>
                  <a:lnTo>
                    <a:pt x="40764" y="132980"/>
                  </a:lnTo>
                  <a:lnTo>
                    <a:pt x="51480" y="125319"/>
                  </a:lnTo>
                  <a:lnTo>
                    <a:pt x="54288" y="118694"/>
                  </a:lnTo>
                  <a:lnTo>
                    <a:pt x="56331" y="111252"/>
                  </a:lnTo>
                  <a:lnTo>
                    <a:pt x="61150" y="101806"/>
                  </a:lnTo>
                  <a:lnTo>
                    <a:pt x="63347" y="76407"/>
                  </a:lnTo>
                  <a:lnTo>
                    <a:pt x="59789" y="59996"/>
                  </a:lnTo>
                  <a:lnTo>
                    <a:pt x="44542" y="26611"/>
                  </a:lnTo>
                  <a:lnTo>
                    <a:pt x="38253" y="17196"/>
                  </a:lnTo>
                  <a:lnTo>
                    <a:pt x="33610" y="6904"/>
                  </a:lnTo>
                  <a:lnTo>
                    <a:pt x="29077" y="1019"/>
                  </a:lnTo>
                  <a:lnTo>
                    <a:pt x="26339" y="215"/>
                  </a:lnTo>
                  <a:lnTo>
                    <a:pt x="24498" y="0"/>
                  </a:lnTo>
                  <a:lnTo>
                    <a:pt x="23271" y="651"/>
                  </a:lnTo>
                  <a:lnTo>
                    <a:pt x="22454" y="1878"/>
                  </a:lnTo>
                  <a:lnTo>
                    <a:pt x="21909" y="3490"/>
                  </a:lnTo>
                  <a:lnTo>
                    <a:pt x="22339" y="5359"/>
                  </a:lnTo>
                  <a:lnTo>
                    <a:pt x="26615" y="14061"/>
                  </a:lnTo>
                  <a:lnTo>
                    <a:pt x="29679" y="23179"/>
                  </a:lnTo>
                  <a:lnTo>
                    <a:pt x="31487" y="27216"/>
                  </a:lnTo>
                  <a:lnTo>
                    <a:pt x="37730" y="33818"/>
                  </a:lnTo>
                  <a:lnTo>
                    <a:pt x="63562" y="54566"/>
                  </a:lnTo>
                  <a:lnTo>
                    <a:pt x="73182" y="56295"/>
                  </a:lnTo>
                  <a:lnTo>
                    <a:pt x="84134" y="56595"/>
                  </a:lnTo>
                  <a:lnTo>
                    <a:pt x="86841" y="55843"/>
                  </a:lnTo>
                  <a:lnTo>
                    <a:pt x="88646" y="54548"/>
                  </a:lnTo>
                  <a:lnTo>
                    <a:pt x="95334" y="46767"/>
                  </a:lnTo>
                  <a:lnTo>
                    <a:pt x="99709" y="44359"/>
                  </a:lnTo>
                  <a:lnTo>
                    <a:pt x="106542" y="424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4">
              <a:extLst>
                <a:ext uri="{FF2B5EF4-FFF2-40B4-BE49-F238E27FC236}">
                  <a16:creationId xmlns:a16="http://schemas.microsoft.com/office/drawing/2014/main" id="{69FC1B04-4947-4547-A730-C025A2831DD8}"/>
                </a:ext>
              </a:extLst>
            </p:cNvPr>
            <p:cNvSpPr/>
            <p:nvPr/>
          </p:nvSpPr>
          <p:spPr>
            <a:xfrm>
              <a:off x="8593931" y="1273131"/>
              <a:ext cx="228601" cy="226933"/>
            </a:xfrm>
            <a:custGeom>
              <a:avLst/>
              <a:gdLst/>
              <a:ahLst/>
              <a:cxnLst/>
              <a:rect l="0" t="0" r="0" b="0"/>
              <a:pathLst>
                <a:path w="228601" h="226933">
                  <a:moveTo>
                    <a:pt x="0" y="169907"/>
                  </a:moveTo>
                  <a:lnTo>
                    <a:pt x="3792" y="169907"/>
                  </a:lnTo>
                  <a:lnTo>
                    <a:pt x="7771" y="172023"/>
                  </a:lnTo>
                  <a:lnTo>
                    <a:pt x="9943" y="173699"/>
                  </a:lnTo>
                  <a:lnTo>
                    <a:pt x="12357" y="177678"/>
                  </a:lnTo>
                  <a:lnTo>
                    <a:pt x="14223" y="182092"/>
                  </a:lnTo>
                  <a:lnTo>
                    <a:pt x="17698" y="186699"/>
                  </a:lnTo>
                  <a:lnTo>
                    <a:pt x="52308" y="215151"/>
                  </a:lnTo>
                  <a:lnTo>
                    <a:pt x="54998" y="219913"/>
                  </a:lnTo>
                  <a:lnTo>
                    <a:pt x="55715" y="222294"/>
                  </a:lnTo>
                  <a:lnTo>
                    <a:pt x="56988" y="223882"/>
                  </a:lnTo>
                  <a:lnTo>
                    <a:pt x="63963" y="226932"/>
                  </a:lnTo>
                  <a:lnTo>
                    <a:pt x="64196" y="219435"/>
                  </a:lnTo>
                  <a:lnTo>
                    <a:pt x="54342" y="189676"/>
                  </a:lnTo>
                  <a:lnTo>
                    <a:pt x="42807" y="155400"/>
                  </a:lnTo>
                  <a:lnTo>
                    <a:pt x="31743" y="120665"/>
                  </a:lnTo>
                  <a:lnTo>
                    <a:pt x="28699" y="89485"/>
                  </a:lnTo>
                  <a:lnTo>
                    <a:pt x="30747" y="84422"/>
                  </a:lnTo>
                  <a:lnTo>
                    <a:pt x="32404" y="81960"/>
                  </a:lnTo>
                  <a:lnTo>
                    <a:pt x="35097" y="81113"/>
                  </a:lnTo>
                  <a:lnTo>
                    <a:pt x="42321" y="82289"/>
                  </a:lnTo>
                  <a:lnTo>
                    <a:pt x="67444" y="97049"/>
                  </a:lnTo>
                  <a:lnTo>
                    <a:pt x="100058" y="127240"/>
                  </a:lnTo>
                  <a:lnTo>
                    <a:pt x="122938" y="147865"/>
                  </a:lnTo>
                  <a:lnTo>
                    <a:pt x="130046" y="152967"/>
                  </a:lnTo>
                  <a:lnTo>
                    <a:pt x="134841" y="159507"/>
                  </a:lnTo>
                  <a:lnTo>
                    <a:pt x="141660" y="162334"/>
                  </a:lnTo>
                  <a:lnTo>
                    <a:pt x="142065" y="161683"/>
                  </a:lnTo>
                  <a:lnTo>
                    <a:pt x="142516" y="158843"/>
                  </a:lnTo>
                  <a:lnTo>
                    <a:pt x="140599" y="154935"/>
                  </a:lnTo>
                  <a:lnTo>
                    <a:pt x="137895" y="150553"/>
                  </a:lnTo>
                  <a:lnTo>
                    <a:pt x="128088" y="118628"/>
                  </a:lnTo>
                  <a:lnTo>
                    <a:pt x="116616" y="84808"/>
                  </a:lnTo>
                  <a:lnTo>
                    <a:pt x="110312" y="67610"/>
                  </a:lnTo>
                  <a:lnTo>
                    <a:pt x="107433" y="32534"/>
                  </a:lnTo>
                  <a:lnTo>
                    <a:pt x="108032" y="18520"/>
                  </a:lnTo>
                  <a:lnTo>
                    <a:pt x="110986" y="11871"/>
                  </a:lnTo>
                  <a:lnTo>
                    <a:pt x="117110" y="3666"/>
                  </a:lnTo>
                  <a:lnTo>
                    <a:pt x="121636" y="772"/>
                  </a:lnTo>
                  <a:lnTo>
                    <a:pt x="123953" y="0"/>
                  </a:lnTo>
                  <a:lnTo>
                    <a:pt x="126291" y="279"/>
                  </a:lnTo>
                  <a:lnTo>
                    <a:pt x="141916" y="8535"/>
                  </a:lnTo>
                  <a:lnTo>
                    <a:pt x="148535" y="17223"/>
                  </a:lnTo>
                  <a:lnTo>
                    <a:pt x="158839" y="33386"/>
                  </a:lnTo>
                  <a:lnTo>
                    <a:pt x="186805" y="67466"/>
                  </a:lnTo>
                  <a:lnTo>
                    <a:pt x="190419" y="70657"/>
                  </a:lnTo>
                  <a:lnTo>
                    <a:pt x="198665" y="74202"/>
                  </a:lnTo>
                  <a:lnTo>
                    <a:pt x="216365" y="76789"/>
                  </a:lnTo>
                  <a:lnTo>
                    <a:pt x="221311" y="74810"/>
                  </a:lnTo>
                  <a:lnTo>
                    <a:pt x="228600" y="69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5">
              <a:extLst>
                <a:ext uri="{FF2B5EF4-FFF2-40B4-BE49-F238E27FC236}">
                  <a16:creationId xmlns:a16="http://schemas.microsoft.com/office/drawing/2014/main" id="{F50822D3-5027-4722-BFF2-BA9C88CCF6DD}"/>
                </a:ext>
              </a:extLst>
            </p:cNvPr>
            <p:cNvSpPr/>
            <p:nvPr/>
          </p:nvSpPr>
          <p:spPr>
            <a:xfrm>
              <a:off x="8965850" y="279390"/>
              <a:ext cx="106714" cy="297722"/>
            </a:xfrm>
            <a:custGeom>
              <a:avLst/>
              <a:gdLst/>
              <a:ahLst/>
              <a:cxnLst/>
              <a:rect l="0" t="0" r="0" b="0"/>
              <a:pathLst>
                <a:path w="106714" h="297722">
                  <a:moveTo>
                    <a:pt x="6700" y="220673"/>
                  </a:moveTo>
                  <a:lnTo>
                    <a:pt x="6700" y="213555"/>
                  </a:lnTo>
                  <a:lnTo>
                    <a:pt x="6700" y="248020"/>
                  </a:lnTo>
                  <a:lnTo>
                    <a:pt x="7494" y="266144"/>
                  </a:lnTo>
                  <a:lnTo>
                    <a:pt x="13976" y="288808"/>
                  </a:lnTo>
                  <a:lnTo>
                    <a:pt x="17342" y="294082"/>
                  </a:lnTo>
                  <a:lnTo>
                    <a:pt x="21484" y="296955"/>
                  </a:lnTo>
                  <a:lnTo>
                    <a:pt x="23700" y="297721"/>
                  </a:lnTo>
                  <a:lnTo>
                    <a:pt x="25176" y="297438"/>
                  </a:lnTo>
                  <a:lnTo>
                    <a:pt x="26162" y="296456"/>
                  </a:lnTo>
                  <a:lnTo>
                    <a:pt x="28050" y="293248"/>
                  </a:lnTo>
                  <a:lnTo>
                    <a:pt x="39445" y="280095"/>
                  </a:lnTo>
                  <a:lnTo>
                    <a:pt x="47898" y="255758"/>
                  </a:lnTo>
                  <a:lnTo>
                    <a:pt x="49417" y="225644"/>
                  </a:lnTo>
                  <a:lnTo>
                    <a:pt x="48750" y="198308"/>
                  </a:lnTo>
                  <a:lnTo>
                    <a:pt x="42426" y="177851"/>
                  </a:lnTo>
                  <a:lnTo>
                    <a:pt x="42419" y="188453"/>
                  </a:lnTo>
                  <a:lnTo>
                    <a:pt x="44536" y="192594"/>
                  </a:lnTo>
                  <a:lnTo>
                    <a:pt x="46212" y="194810"/>
                  </a:lnTo>
                  <a:lnTo>
                    <a:pt x="50189" y="197272"/>
                  </a:lnTo>
                  <a:lnTo>
                    <a:pt x="56642" y="198982"/>
                  </a:lnTo>
                  <a:lnTo>
                    <a:pt x="66536" y="199207"/>
                  </a:lnTo>
                  <a:lnTo>
                    <a:pt x="71130" y="197109"/>
                  </a:lnTo>
                  <a:lnTo>
                    <a:pt x="73466" y="195439"/>
                  </a:lnTo>
                  <a:lnTo>
                    <a:pt x="80544" y="185503"/>
                  </a:lnTo>
                  <a:lnTo>
                    <a:pt x="88658" y="154807"/>
                  </a:lnTo>
                  <a:lnTo>
                    <a:pt x="92094" y="119529"/>
                  </a:lnTo>
                  <a:lnTo>
                    <a:pt x="87449" y="87746"/>
                  </a:lnTo>
                  <a:lnTo>
                    <a:pt x="81774" y="55638"/>
                  </a:lnTo>
                  <a:lnTo>
                    <a:pt x="70846" y="24785"/>
                  </a:lnTo>
                  <a:lnTo>
                    <a:pt x="57647" y="8147"/>
                  </a:lnTo>
                  <a:lnTo>
                    <a:pt x="51038" y="3186"/>
                  </a:lnTo>
                  <a:lnTo>
                    <a:pt x="42855" y="392"/>
                  </a:lnTo>
                  <a:lnTo>
                    <a:pt x="40329" y="0"/>
                  </a:lnTo>
                  <a:lnTo>
                    <a:pt x="37849" y="533"/>
                  </a:lnTo>
                  <a:lnTo>
                    <a:pt x="21984" y="9228"/>
                  </a:lnTo>
                  <a:lnTo>
                    <a:pt x="15345" y="17954"/>
                  </a:lnTo>
                  <a:lnTo>
                    <a:pt x="2930" y="44899"/>
                  </a:lnTo>
                  <a:lnTo>
                    <a:pt x="0" y="78169"/>
                  </a:lnTo>
                  <a:lnTo>
                    <a:pt x="1732" y="113565"/>
                  </a:lnTo>
                  <a:lnTo>
                    <a:pt x="9511" y="138309"/>
                  </a:lnTo>
                  <a:lnTo>
                    <a:pt x="18268" y="146495"/>
                  </a:lnTo>
                  <a:lnTo>
                    <a:pt x="51807" y="165743"/>
                  </a:lnTo>
                  <a:lnTo>
                    <a:pt x="85623" y="176128"/>
                  </a:lnTo>
                  <a:lnTo>
                    <a:pt x="106713" y="1778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6">
              <a:extLst>
                <a:ext uri="{FF2B5EF4-FFF2-40B4-BE49-F238E27FC236}">
                  <a16:creationId xmlns:a16="http://schemas.microsoft.com/office/drawing/2014/main" id="{D314AB63-FE76-491D-8862-022374F883F0}"/>
                </a:ext>
              </a:extLst>
            </p:cNvPr>
            <p:cNvSpPr/>
            <p:nvPr/>
          </p:nvSpPr>
          <p:spPr>
            <a:xfrm>
              <a:off x="8886928" y="528638"/>
              <a:ext cx="78479" cy="121312"/>
            </a:xfrm>
            <a:custGeom>
              <a:avLst/>
              <a:gdLst/>
              <a:ahLst/>
              <a:cxnLst/>
              <a:rect l="0" t="0" r="0" b="0"/>
              <a:pathLst>
                <a:path w="78479" h="121312">
                  <a:moveTo>
                    <a:pt x="35616" y="0"/>
                  </a:moveTo>
                  <a:lnTo>
                    <a:pt x="29464" y="0"/>
                  </a:lnTo>
                  <a:lnTo>
                    <a:pt x="29133" y="793"/>
                  </a:lnTo>
                  <a:lnTo>
                    <a:pt x="28766" y="3792"/>
                  </a:lnTo>
                  <a:lnTo>
                    <a:pt x="27874" y="4909"/>
                  </a:lnTo>
                  <a:lnTo>
                    <a:pt x="24767" y="6150"/>
                  </a:lnTo>
                  <a:lnTo>
                    <a:pt x="23620" y="8069"/>
                  </a:lnTo>
                  <a:lnTo>
                    <a:pt x="22348" y="14434"/>
                  </a:lnTo>
                  <a:lnTo>
                    <a:pt x="20420" y="17560"/>
                  </a:lnTo>
                  <a:lnTo>
                    <a:pt x="11710" y="26546"/>
                  </a:lnTo>
                  <a:lnTo>
                    <a:pt x="1659" y="57309"/>
                  </a:lnTo>
                  <a:lnTo>
                    <a:pt x="0" y="86704"/>
                  </a:lnTo>
                  <a:lnTo>
                    <a:pt x="7178" y="111174"/>
                  </a:lnTo>
                  <a:lnTo>
                    <a:pt x="10541" y="116350"/>
                  </a:lnTo>
                  <a:lnTo>
                    <a:pt x="13344" y="118048"/>
                  </a:lnTo>
                  <a:lnTo>
                    <a:pt x="27129" y="120773"/>
                  </a:lnTo>
                  <a:lnTo>
                    <a:pt x="37733" y="121311"/>
                  </a:lnTo>
                  <a:lnTo>
                    <a:pt x="42642" y="119268"/>
                  </a:lnTo>
                  <a:lnTo>
                    <a:pt x="59561" y="108457"/>
                  </a:lnTo>
                  <a:lnTo>
                    <a:pt x="75105" y="88743"/>
                  </a:lnTo>
                  <a:lnTo>
                    <a:pt x="78478"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7">
              <a:extLst>
                <a:ext uri="{FF2B5EF4-FFF2-40B4-BE49-F238E27FC236}">
                  <a16:creationId xmlns:a16="http://schemas.microsoft.com/office/drawing/2014/main" id="{ACBF2D14-490E-480B-A478-7DD4F4810810}"/>
                </a:ext>
              </a:extLst>
            </p:cNvPr>
            <p:cNvSpPr/>
            <p:nvPr/>
          </p:nvSpPr>
          <p:spPr>
            <a:xfrm>
              <a:off x="8808244" y="557213"/>
              <a:ext cx="1" cy="7144"/>
            </a:xfrm>
            <a:custGeom>
              <a:avLst/>
              <a:gdLst/>
              <a:ahLst/>
              <a:cxnLst/>
              <a:rect l="0" t="0" r="0" b="0"/>
              <a:pathLst>
                <a:path w="1" h="7144">
                  <a:moveTo>
                    <a:pt x="0" y="7143"/>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8">
              <a:extLst>
                <a:ext uri="{FF2B5EF4-FFF2-40B4-BE49-F238E27FC236}">
                  <a16:creationId xmlns:a16="http://schemas.microsoft.com/office/drawing/2014/main" id="{35781EC9-2762-4EC9-A7B4-965F35BF28F1}"/>
                </a:ext>
              </a:extLst>
            </p:cNvPr>
            <p:cNvSpPr/>
            <p:nvPr/>
          </p:nvSpPr>
          <p:spPr>
            <a:xfrm>
              <a:off x="8851106" y="635794"/>
              <a:ext cx="57151" cy="71438"/>
            </a:xfrm>
            <a:custGeom>
              <a:avLst/>
              <a:gdLst/>
              <a:ahLst/>
              <a:cxnLst/>
              <a:rect l="0" t="0" r="0" b="0"/>
              <a:pathLst>
                <a:path w="57151" h="71438">
                  <a:moveTo>
                    <a:pt x="0" y="0"/>
                  </a:moveTo>
                  <a:lnTo>
                    <a:pt x="3793" y="0"/>
                  </a:lnTo>
                  <a:lnTo>
                    <a:pt x="4909" y="794"/>
                  </a:lnTo>
                  <a:lnTo>
                    <a:pt x="5655" y="2116"/>
                  </a:lnTo>
                  <a:lnTo>
                    <a:pt x="7742" y="12185"/>
                  </a:lnTo>
                  <a:lnTo>
                    <a:pt x="31182" y="44736"/>
                  </a:lnTo>
                  <a:lnTo>
                    <a:pt x="39048" y="53913"/>
                  </a:lnTo>
                  <a:lnTo>
                    <a:pt x="41168" y="59151"/>
                  </a:lnTo>
                  <a:lnTo>
                    <a:pt x="42526" y="60865"/>
                  </a:lnTo>
                  <a:lnTo>
                    <a:pt x="5715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9">
              <a:extLst>
                <a:ext uri="{FF2B5EF4-FFF2-40B4-BE49-F238E27FC236}">
                  <a16:creationId xmlns:a16="http://schemas.microsoft.com/office/drawing/2014/main" id="{4D3C4006-6BFC-4346-AC9C-46451BEE184A}"/>
                </a:ext>
              </a:extLst>
            </p:cNvPr>
            <p:cNvSpPr/>
            <p:nvPr/>
          </p:nvSpPr>
          <p:spPr>
            <a:xfrm>
              <a:off x="8772918" y="642938"/>
              <a:ext cx="63507" cy="169890"/>
            </a:xfrm>
            <a:custGeom>
              <a:avLst/>
              <a:gdLst/>
              <a:ahLst/>
              <a:cxnLst/>
              <a:rect l="0" t="0" r="0" b="0"/>
              <a:pathLst>
                <a:path w="63507" h="169890">
                  <a:moveTo>
                    <a:pt x="42470" y="0"/>
                  </a:moveTo>
                  <a:lnTo>
                    <a:pt x="42470" y="3792"/>
                  </a:lnTo>
                  <a:lnTo>
                    <a:pt x="41676" y="4909"/>
                  </a:lnTo>
                  <a:lnTo>
                    <a:pt x="40352" y="5654"/>
                  </a:lnTo>
                  <a:lnTo>
                    <a:pt x="38677" y="6150"/>
                  </a:lnTo>
                  <a:lnTo>
                    <a:pt x="27997" y="14783"/>
                  </a:lnTo>
                  <a:lnTo>
                    <a:pt x="17045" y="26259"/>
                  </a:lnTo>
                  <a:lnTo>
                    <a:pt x="10517" y="41900"/>
                  </a:lnTo>
                  <a:lnTo>
                    <a:pt x="8468" y="44602"/>
                  </a:lnTo>
                  <a:lnTo>
                    <a:pt x="930" y="49294"/>
                  </a:lnTo>
                  <a:lnTo>
                    <a:pt x="195" y="51806"/>
                  </a:lnTo>
                  <a:lnTo>
                    <a:pt x="0" y="53587"/>
                  </a:lnTo>
                  <a:lnTo>
                    <a:pt x="662" y="54775"/>
                  </a:lnTo>
                  <a:lnTo>
                    <a:pt x="1898" y="55566"/>
                  </a:lnTo>
                  <a:lnTo>
                    <a:pt x="3516" y="56094"/>
                  </a:lnTo>
                  <a:lnTo>
                    <a:pt x="12617" y="63208"/>
                  </a:lnTo>
                  <a:lnTo>
                    <a:pt x="17308" y="63972"/>
                  </a:lnTo>
                  <a:lnTo>
                    <a:pt x="26798" y="65023"/>
                  </a:lnTo>
                  <a:lnTo>
                    <a:pt x="45793" y="71563"/>
                  </a:lnTo>
                  <a:lnTo>
                    <a:pt x="47067" y="73109"/>
                  </a:lnTo>
                  <a:lnTo>
                    <a:pt x="60905" y="102737"/>
                  </a:lnTo>
                  <a:lnTo>
                    <a:pt x="63506" y="130043"/>
                  </a:lnTo>
                  <a:lnTo>
                    <a:pt x="57716" y="157842"/>
                  </a:lnTo>
                  <a:lnTo>
                    <a:pt x="55066" y="163550"/>
                  </a:lnTo>
                  <a:lnTo>
                    <a:pt x="50690" y="169889"/>
                  </a:lnTo>
                  <a:lnTo>
                    <a:pt x="49537" y="169615"/>
                  </a:lnTo>
                  <a:lnTo>
                    <a:pt x="4247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0">
              <a:extLst>
                <a:ext uri="{FF2B5EF4-FFF2-40B4-BE49-F238E27FC236}">
                  <a16:creationId xmlns:a16="http://schemas.microsoft.com/office/drawing/2014/main" id="{4145BAE0-27EE-48E8-85AB-D6E84232AB01}"/>
                </a:ext>
              </a:extLst>
            </p:cNvPr>
            <p:cNvSpPr/>
            <p:nvPr/>
          </p:nvSpPr>
          <p:spPr>
            <a:xfrm>
              <a:off x="8701088" y="735835"/>
              <a:ext cx="169615" cy="327039"/>
            </a:xfrm>
            <a:custGeom>
              <a:avLst/>
              <a:gdLst/>
              <a:ahLst/>
              <a:cxnLst/>
              <a:rect l="0" t="0" r="0" b="0"/>
              <a:pathLst>
                <a:path w="169615" h="327039">
                  <a:moveTo>
                    <a:pt x="0" y="71409"/>
                  </a:moveTo>
                  <a:lnTo>
                    <a:pt x="0" y="88408"/>
                  </a:lnTo>
                  <a:lnTo>
                    <a:pt x="2117" y="92987"/>
                  </a:lnTo>
                  <a:lnTo>
                    <a:pt x="3792" y="95319"/>
                  </a:lnTo>
                  <a:lnTo>
                    <a:pt x="7770" y="97911"/>
                  </a:lnTo>
                  <a:lnTo>
                    <a:pt x="16792" y="99574"/>
                  </a:lnTo>
                  <a:lnTo>
                    <a:pt x="23847" y="99862"/>
                  </a:lnTo>
                  <a:lnTo>
                    <a:pt x="28591" y="97813"/>
                  </a:lnTo>
                  <a:lnTo>
                    <a:pt x="33343" y="95050"/>
                  </a:lnTo>
                  <a:lnTo>
                    <a:pt x="40483" y="92701"/>
                  </a:lnTo>
                  <a:lnTo>
                    <a:pt x="45244" y="89339"/>
                  </a:lnTo>
                  <a:lnTo>
                    <a:pt x="47888" y="85198"/>
                  </a:lnTo>
                  <a:lnTo>
                    <a:pt x="49588" y="76073"/>
                  </a:lnTo>
                  <a:lnTo>
                    <a:pt x="49968" y="51932"/>
                  </a:lnTo>
                  <a:lnTo>
                    <a:pt x="47873" y="44761"/>
                  </a:lnTo>
                  <a:lnTo>
                    <a:pt x="45089" y="38134"/>
                  </a:lnTo>
                  <a:lnTo>
                    <a:pt x="42729" y="26272"/>
                  </a:lnTo>
                  <a:lnTo>
                    <a:pt x="37339" y="14750"/>
                  </a:lnTo>
                  <a:lnTo>
                    <a:pt x="36795" y="12205"/>
                  </a:lnTo>
                  <a:lnTo>
                    <a:pt x="35644" y="10508"/>
                  </a:lnTo>
                  <a:lnTo>
                    <a:pt x="34081" y="9377"/>
                  </a:lnTo>
                  <a:lnTo>
                    <a:pt x="32246" y="8623"/>
                  </a:lnTo>
                  <a:lnTo>
                    <a:pt x="31022" y="7327"/>
                  </a:lnTo>
                  <a:lnTo>
                    <a:pt x="29662" y="3769"/>
                  </a:lnTo>
                  <a:lnTo>
                    <a:pt x="28506" y="2503"/>
                  </a:lnTo>
                  <a:lnTo>
                    <a:pt x="21526" y="0"/>
                  </a:lnTo>
                  <a:lnTo>
                    <a:pt x="21459" y="3772"/>
                  </a:lnTo>
                  <a:lnTo>
                    <a:pt x="23560" y="7746"/>
                  </a:lnTo>
                  <a:lnTo>
                    <a:pt x="41357" y="39168"/>
                  </a:lnTo>
                  <a:lnTo>
                    <a:pt x="62341" y="71867"/>
                  </a:lnTo>
                  <a:lnTo>
                    <a:pt x="87898" y="107188"/>
                  </a:lnTo>
                  <a:lnTo>
                    <a:pt x="116820" y="142854"/>
                  </a:lnTo>
                  <a:lnTo>
                    <a:pt x="141256" y="173540"/>
                  </a:lnTo>
                  <a:lnTo>
                    <a:pt x="157813" y="206147"/>
                  </a:lnTo>
                  <a:lnTo>
                    <a:pt x="167933" y="235519"/>
                  </a:lnTo>
                  <a:lnTo>
                    <a:pt x="169614" y="257088"/>
                  </a:lnTo>
                  <a:lnTo>
                    <a:pt x="163472" y="283593"/>
                  </a:lnTo>
                  <a:lnTo>
                    <a:pt x="154616" y="304351"/>
                  </a:lnTo>
                  <a:lnTo>
                    <a:pt x="147827" y="311993"/>
                  </a:lnTo>
                  <a:lnTo>
                    <a:pt x="131620" y="325105"/>
                  </a:lnTo>
                  <a:lnTo>
                    <a:pt x="126495" y="327038"/>
                  </a:lnTo>
                  <a:lnTo>
                    <a:pt x="119455" y="325780"/>
                  </a:lnTo>
                  <a:lnTo>
                    <a:pt x="100465" y="319704"/>
                  </a:lnTo>
                  <a:lnTo>
                    <a:pt x="92868" y="314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1">
              <a:extLst>
                <a:ext uri="{FF2B5EF4-FFF2-40B4-BE49-F238E27FC236}">
                  <a16:creationId xmlns:a16="http://schemas.microsoft.com/office/drawing/2014/main" id="{A4BBAB7E-9C0D-42C2-904A-F9219370ED6B}"/>
                </a:ext>
              </a:extLst>
            </p:cNvPr>
            <p:cNvSpPr/>
            <p:nvPr/>
          </p:nvSpPr>
          <p:spPr>
            <a:xfrm>
              <a:off x="8522494" y="821531"/>
              <a:ext cx="200026" cy="185404"/>
            </a:xfrm>
            <a:custGeom>
              <a:avLst/>
              <a:gdLst/>
              <a:ahLst/>
              <a:cxnLst/>
              <a:rect l="0" t="0" r="0" b="0"/>
              <a:pathLst>
                <a:path w="200026" h="185404">
                  <a:moveTo>
                    <a:pt x="0" y="0"/>
                  </a:moveTo>
                  <a:lnTo>
                    <a:pt x="0" y="3793"/>
                  </a:lnTo>
                  <a:lnTo>
                    <a:pt x="2117" y="7771"/>
                  </a:lnTo>
                  <a:lnTo>
                    <a:pt x="33493" y="41414"/>
                  </a:lnTo>
                  <a:lnTo>
                    <a:pt x="60548" y="74172"/>
                  </a:lnTo>
                  <a:lnTo>
                    <a:pt x="82163" y="100553"/>
                  </a:lnTo>
                  <a:lnTo>
                    <a:pt x="98339" y="124902"/>
                  </a:lnTo>
                  <a:lnTo>
                    <a:pt x="115233" y="144999"/>
                  </a:lnTo>
                  <a:lnTo>
                    <a:pt x="124417" y="165243"/>
                  </a:lnTo>
                  <a:lnTo>
                    <a:pt x="134371" y="177056"/>
                  </a:lnTo>
                  <a:lnTo>
                    <a:pt x="135126" y="180027"/>
                  </a:lnTo>
                  <a:lnTo>
                    <a:pt x="135328" y="181931"/>
                  </a:lnTo>
                  <a:lnTo>
                    <a:pt x="136256" y="183200"/>
                  </a:lnTo>
                  <a:lnTo>
                    <a:pt x="137669" y="184046"/>
                  </a:lnTo>
                  <a:lnTo>
                    <a:pt x="141846" y="185403"/>
                  </a:lnTo>
                  <a:lnTo>
                    <a:pt x="137762" y="179175"/>
                  </a:lnTo>
                  <a:lnTo>
                    <a:pt x="128080" y="147658"/>
                  </a:lnTo>
                  <a:lnTo>
                    <a:pt x="117407" y="113989"/>
                  </a:lnTo>
                  <a:lnTo>
                    <a:pt x="110916" y="82333"/>
                  </a:lnTo>
                  <a:lnTo>
                    <a:pt x="107486" y="50150"/>
                  </a:lnTo>
                  <a:lnTo>
                    <a:pt x="114452" y="24622"/>
                  </a:lnTo>
                  <a:lnTo>
                    <a:pt x="117806" y="19410"/>
                  </a:lnTo>
                  <a:lnTo>
                    <a:pt x="119020" y="18496"/>
                  </a:lnTo>
                  <a:lnTo>
                    <a:pt x="119827" y="18681"/>
                  </a:lnTo>
                  <a:lnTo>
                    <a:pt x="120365" y="19598"/>
                  </a:lnTo>
                  <a:lnTo>
                    <a:pt x="121519" y="20209"/>
                  </a:lnTo>
                  <a:lnTo>
                    <a:pt x="124916" y="20888"/>
                  </a:lnTo>
                  <a:lnTo>
                    <a:pt x="129072" y="25423"/>
                  </a:lnTo>
                  <a:lnTo>
                    <a:pt x="147656" y="59687"/>
                  </a:lnTo>
                  <a:lnTo>
                    <a:pt x="159282" y="78612"/>
                  </a:lnTo>
                  <a:lnTo>
                    <a:pt x="192717" y="114129"/>
                  </a:lnTo>
                  <a:lnTo>
                    <a:pt x="200025"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2">
              <a:extLst>
                <a:ext uri="{FF2B5EF4-FFF2-40B4-BE49-F238E27FC236}">
                  <a16:creationId xmlns:a16="http://schemas.microsoft.com/office/drawing/2014/main" id="{13D2B795-E149-44EC-B394-C230327F2ACF}"/>
                </a:ext>
              </a:extLst>
            </p:cNvPr>
            <p:cNvSpPr/>
            <p:nvPr/>
          </p:nvSpPr>
          <p:spPr>
            <a:xfrm>
              <a:off x="8451350" y="864552"/>
              <a:ext cx="78164" cy="157005"/>
            </a:xfrm>
            <a:custGeom>
              <a:avLst/>
              <a:gdLst/>
              <a:ahLst/>
              <a:cxnLst/>
              <a:rect l="0" t="0" r="0" b="0"/>
              <a:pathLst>
                <a:path w="78164" h="157005">
                  <a:moveTo>
                    <a:pt x="6850" y="85567"/>
                  </a:moveTo>
                  <a:lnTo>
                    <a:pt x="6850" y="75624"/>
                  </a:lnTo>
                  <a:lnTo>
                    <a:pt x="0" y="41599"/>
                  </a:lnTo>
                  <a:lnTo>
                    <a:pt x="558" y="25347"/>
                  </a:lnTo>
                  <a:lnTo>
                    <a:pt x="5427" y="12338"/>
                  </a:lnTo>
                  <a:lnTo>
                    <a:pt x="9657" y="5925"/>
                  </a:lnTo>
                  <a:lnTo>
                    <a:pt x="14183" y="2545"/>
                  </a:lnTo>
                  <a:lnTo>
                    <a:pt x="21193" y="643"/>
                  </a:lnTo>
                  <a:lnTo>
                    <a:pt x="30673" y="0"/>
                  </a:lnTo>
                  <a:lnTo>
                    <a:pt x="41601" y="3681"/>
                  </a:lnTo>
                  <a:lnTo>
                    <a:pt x="53814" y="12036"/>
                  </a:lnTo>
                  <a:lnTo>
                    <a:pt x="61423" y="19771"/>
                  </a:lnTo>
                  <a:lnTo>
                    <a:pt x="73499" y="40752"/>
                  </a:lnTo>
                  <a:lnTo>
                    <a:pt x="76868" y="54738"/>
                  </a:lnTo>
                  <a:lnTo>
                    <a:pt x="78163" y="83197"/>
                  </a:lnTo>
                  <a:lnTo>
                    <a:pt x="72126" y="115554"/>
                  </a:lnTo>
                  <a:lnTo>
                    <a:pt x="69463" y="124823"/>
                  </a:lnTo>
                  <a:lnTo>
                    <a:pt x="51095" y="155236"/>
                  </a:lnTo>
                  <a:lnTo>
                    <a:pt x="48209" y="156219"/>
                  </a:lnTo>
                  <a:lnTo>
                    <a:pt x="35425" y="1570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3">
              <a:extLst>
                <a:ext uri="{FF2B5EF4-FFF2-40B4-BE49-F238E27FC236}">
                  <a16:creationId xmlns:a16="http://schemas.microsoft.com/office/drawing/2014/main" id="{1E99C874-AA14-4D8C-9775-663485AB8D4E}"/>
                </a:ext>
              </a:extLst>
            </p:cNvPr>
            <p:cNvSpPr/>
            <p:nvPr/>
          </p:nvSpPr>
          <p:spPr>
            <a:xfrm>
              <a:off x="8458200" y="907256"/>
              <a:ext cx="150020" cy="250033"/>
            </a:xfrm>
            <a:custGeom>
              <a:avLst/>
              <a:gdLst/>
              <a:ahLst/>
              <a:cxnLst/>
              <a:rect l="0" t="0" r="0" b="0"/>
              <a:pathLst>
                <a:path w="150020" h="250033">
                  <a:moveTo>
                    <a:pt x="0" y="0"/>
                  </a:moveTo>
                  <a:lnTo>
                    <a:pt x="6152" y="0"/>
                  </a:lnTo>
                  <a:lnTo>
                    <a:pt x="19270" y="25164"/>
                  </a:lnTo>
                  <a:lnTo>
                    <a:pt x="34778" y="57642"/>
                  </a:lnTo>
                  <a:lnTo>
                    <a:pt x="52672" y="90732"/>
                  </a:lnTo>
                  <a:lnTo>
                    <a:pt x="71493" y="123139"/>
                  </a:lnTo>
                  <a:lnTo>
                    <a:pt x="90498" y="156086"/>
                  </a:lnTo>
                  <a:lnTo>
                    <a:pt x="112185" y="187085"/>
                  </a:lnTo>
                  <a:lnTo>
                    <a:pt x="130845" y="222087"/>
                  </a:lnTo>
                  <a:lnTo>
                    <a:pt x="147604" y="240330"/>
                  </a:lnTo>
                  <a:lnTo>
                    <a:pt x="148946" y="243868"/>
                  </a:lnTo>
                  <a:lnTo>
                    <a:pt x="150019"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4">
              <a:extLst>
                <a:ext uri="{FF2B5EF4-FFF2-40B4-BE49-F238E27FC236}">
                  <a16:creationId xmlns:a16="http://schemas.microsoft.com/office/drawing/2014/main" id="{BEBEEF81-453A-4101-A4FB-831710B558C2}"/>
                </a:ext>
              </a:extLst>
            </p:cNvPr>
            <p:cNvSpPr/>
            <p:nvPr/>
          </p:nvSpPr>
          <p:spPr>
            <a:xfrm>
              <a:off x="8259033" y="1114425"/>
              <a:ext cx="242031" cy="471489"/>
            </a:xfrm>
            <a:custGeom>
              <a:avLst/>
              <a:gdLst/>
              <a:ahLst/>
              <a:cxnLst/>
              <a:rect l="0" t="0" r="0" b="0"/>
              <a:pathLst>
                <a:path w="242031" h="471489">
                  <a:moveTo>
                    <a:pt x="13430" y="471488"/>
                  </a:moveTo>
                  <a:lnTo>
                    <a:pt x="12636" y="464196"/>
                  </a:lnTo>
                  <a:lnTo>
                    <a:pt x="2039" y="431307"/>
                  </a:lnTo>
                  <a:lnTo>
                    <a:pt x="0" y="402873"/>
                  </a:lnTo>
                  <a:lnTo>
                    <a:pt x="190" y="374781"/>
                  </a:lnTo>
                  <a:lnTo>
                    <a:pt x="6962" y="343553"/>
                  </a:lnTo>
                  <a:lnTo>
                    <a:pt x="12151" y="310662"/>
                  </a:lnTo>
                  <a:lnTo>
                    <a:pt x="20636" y="282989"/>
                  </a:lnTo>
                  <a:lnTo>
                    <a:pt x="29411" y="254681"/>
                  </a:lnTo>
                  <a:lnTo>
                    <a:pt x="40831" y="226185"/>
                  </a:lnTo>
                  <a:lnTo>
                    <a:pt x="54268" y="197634"/>
                  </a:lnTo>
                  <a:lnTo>
                    <a:pt x="73031" y="164451"/>
                  </a:lnTo>
                  <a:lnTo>
                    <a:pt x="92025" y="130262"/>
                  </a:lnTo>
                  <a:lnTo>
                    <a:pt x="111063" y="100343"/>
                  </a:lnTo>
                  <a:lnTo>
                    <a:pt x="134873" y="66454"/>
                  </a:lnTo>
                  <a:lnTo>
                    <a:pt x="163448" y="38025"/>
                  </a:lnTo>
                  <a:lnTo>
                    <a:pt x="194272" y="17552"/>
                  </a:lnTo>
                  <a:lnTo>
                    <a:pt x="200430" y="15739"/>
                  </a:lnTo>
                  <a:lnTo>
                    <a:pt x="202391" y="14461"/>
                  </a:lnTo>
                  <a:lnTo>
                    <a:pt x="203698" y="12816"/>
                  </a:lnTo>
                  <a:lnTo>
                    <a:pt x="204568" y="10925"/>
                  </a:lnTo>
                  <a:lnTo>
                    <a:pt x="205943" y="9665"/>
                  </a:lnTo>
                  <a:lnTo>
                    <a:pt x="209587" y="8264"/>
                  </a:lnTo>
                  <a:lnTo>
                    <a:pt x="225413" y="6416"/>
                  </a:lnTo>
                  <a:lnTo>
                    <a:pt x="233480" y="1002"/>
                  </a:lnTo>
                  <a:lnTo>
                    <a:pt x="2420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9599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lstStyle/>
          <a:p>
            <a:r>
              <a:rPr lang="en-US" b="1" dirty="0"/>
              <a:t>Our </a:t>
            </a:r>
            <a:r>
              <a:rPr lang="en-US" b="1" u="sng" dirty="0"/>
              <a:t>food</a:t>
            </a:r>
            <a:r>
              <a:rPr lang="en-US" b="1" dirty="0"/>
              <a:t> comes from different places, we might want to </a:t>
            </a:r>
            <a:r>
              <a:rPr lang="en-US" b="1" u="sng" dirty="0"/>
              <a:t>travel</a:t>
            </a:r>
            <a:r>
              <a:rPr lang="en-US" b="1" dirty="0"/>
              <a:t> there, it helps us </a:t>
            </a:r>
            <a:r>
              <a:rPr lang="en-US" b="1" u="sng" dirty="0"/>
              <a:t>understand</a:t>
            </a:r>
            <a:r>
              <a:rPr lang="en-US" b="1" dirty="0"/>
              <a:t> why people live the way they do, and understand what people </a:t>
            </a:r>
            <a:r>
              <a:rPr lang="en-US" b="1" u="sng" dirty="0"/>
              <a:t>believe</a:t>
            </a:r>
            <a:r>
              <a:rPr lang="en-US" b="1" dirty="0"/>
              <a:t> and </a:t>
            </a:r>
            <a:r>
              <a:rPr lang="en-US" b="1" u="sng" dirty="0"/>
              <a:t>how </a:t>
            </a:r>
            <a:r>
              <a:rPr lang="en-US" b="1" dirty="0"/>
              <a:t>they live.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034226"/>
            <a:ext cx="7649198" cy="3806681"/>
          </a:xfrm>
          <a:prstGeom prst="rect">
            <a:avLst/>
          </a:prstGeom>
        </p:spPr>
      </p:pic>
      <p:sp>
        <p:nvSpPr>
          <p:cNvPr id="5" name="SMARTInkShape-15">
            <a:extLst>
              <a:ext uri="{FF2B5EF4-FFF2-40B4-BE49-F238E27FC236}">
                <a16:creationId xmlns:a16="http://schemas.microsoft.com/office/drawing/2014/main" id="{0F151CC8-2CC7-4296-8DEA-2197C5B667AB}"/>
              </a:ext>
            </a:extLst>
          </p:cNvPr>
          <p:cNvSpPr/>
          <p:nvPr/>
        </p:nvSpPr>
        <p:spPr>
          <a:xfrm>
            <a:off x="1643150" y="842963"/>
            <a:ext cx="692857" cy="50007"/>
          </a:xfrm>
          <a:custGeom>
            <a:avLst/>
            <a:gdLst/>
            <a:ahLst/>
            <a:cxnLst/>
            <a:rect l="0" t="0" r="0" b="0"/>
            <a:pathLst>
              <a:path w="692857" h="50007">
                <a:moveTo>
                  <a:pt x="7056" y="50006"/>
                </a:moveTo>
                <a:lnTo>
                  <a:pt x="0" y="50006"/>
                </a:lnTo>
                <a:lnTo>
                  <a:pt x="6970" y="42949"/>
                </a:lnTo>
                <a:lnTo>
                  <a:pt x="40458" y="42862"/>
                </a:lnTo>
                <a:lnTo>
                  <a:pt x="74724" y="42862"/>
                </a:lnTo>
                <a:lnTo>
                  <a:pt x="110151" y="42862"/>
                </a:lnTo>
                <a:lnTo>
                  <a:pt x="129950" y="42862"/>
                </a:lnTo>
                <a:lnTo>
                  <a:pt x="135230" y="40745"/>
                </a:lnTo>
                <a:lnTo>
                  <a:pt x="140222" y="37953"/>
                </a:lnTo>
                <a:lnTo>
                  <a:pt x="149895" y="36160"/>
                </a:lnTo>
                <a:lnTo>
                  <a:pt x="183269" y="35720"/>
                </a:lnTo>
                <a:lnTo>
                  <a:pt x="218987" y="35718"/>
                </a:lnTo>
                <a:lnTo>
                  <a:pt x="254510" y="35718"/>
                </a:lnTo>
                <a:lnTo>
                  <a:pt x="288043" y="35718"/>
                </a:lnTo>
                <a:lnTo>
                  <a:pt x="323367" y="35718"/>
                </a:lnTo>
                <a:lnTo>
                  <a:pt x="352248" y="35718"/>
                </a:lnTo>
                <a:lnTo>
                  <a:pt x="386767" y="28869"/>
                </a:lnTo>
                <a:lnTo>
                  <a:pt x="394818" y="28662"/>
                </a:lnTo>
                <a:lnTo>
                  <a:pt x="409559" y="32707"/>
                </a:lnTo>
                <a:lnTo>
                  <a:pt x="444460" y="28667"/>
                </a:lnTo>
                <a:lnTo>
                  <a:pt x="473713" y="27784"/>
                </a:lnTo>
                <a:lnTo>
                  <a:pt x="487321" y="22921"/>
                </a:lnTo>
                <a:lnTo>
                  <a:pt x="522699" y="21457"/>
                </a:lnTo>
                <a:lnTo>
                  <a:pt x="556671" y="21431"/>
                </a:lnTo>
                <a:lnTo>
                  <a:pt x="591572" y="21431"/>
                </a:lnTo>
                <a:lnTo>
                  <a:pt x="627031" y="21431"/>
                </a:lnTo>
                <a:lnTo>
                  <a:pt x="629923" y="21431"/>
                </a:lnTo>
                <a:lnTo>
                  <a:pt x="635252" y="19314"/>
                </a:lnTo>
                <a:lnTo>
                  <a:pt x="640267" y="16521"/>
                </a:lnTo>
                <a:lnTo>
                  <a:pt x="649954" y="14728"/>
                </a:lnTo>
                <a:lnTo>
                  <a:pt x="673805" y="14295"/>
                </a:lnTo>
                <a:lnTo>
                  <a:pt x="678568" y="12174"/>
                </a:lnTo>
                <a:lnTo>
                  <a:pt x="684301" y="8137"/>
                </a:lnTo>
                <a:lnTo>
                  <a:pt x="692854" y="7143"/>
                </a:lnTo>
                <a:lnTo>
                  <a:pt x="6928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6">
            <a:extLst>
              <a:ext uri="{FF2B5EF4-FFF2-40B4-BE49-F238E27FC236}">
                <a16:creationId xmlns:a16="http://schemas.microsoft.com/office/drawing/2014/main" id="{B3D0529F-4606-4993-BDD5-1DEC3F56E383}"/>
              </a:ext>
            </a:extLst>
          </p:cNvPr>
          <p:cNvSpPr/>
          <p:nvPr/>
        </p:nvSpPr>
        <p:spPr>
          <a:xfrm>
            <a:off x="3378994" y="1335881"/>
            <a:ext cx="906255" cy="35720"/>
          </a:xfrm>
          <a:custGeom>
            <a:avLst/>
            <a:gdLst/>
            <a:ahLst/>
            <a:cxnLst/>
            <a:rect l="0" t="0" r="0" b="0"/>
            <a:pathLst>
              <a:path w="906255" h="35720">
                <a:moveTo>
                  <a:pt x="0" y="28575"/>
                </a:moveTo>
                <a:lnTo>
                  <a:pt x="10849" y="28575"/>
                </a:lnTo>
                <a:lnTo>
                  <a:pt x="11995" y="29369"/>
                </a:lnTo>
                <a:lnTo>
                  <a:pt x="12759" y="30692"/>
                </a:lnTo>
                <a:lnTo>
                  <a:pt x="13985" y="34726"/>
                </a:lnTo>
                <a:lnTo>
                  <a:pt x="16269" y="35278"/>
                </a:lnTo>
                <a:lnTo>
                  <a:pt x="50019" y="35719"/>
                </a:lnTo>
                <a:lnTo>
                  <a:pt x="52396" y="35719"/>
                </a:lnTo>
                <a:lnTo>
                  <a:pt x="72826" y="29568"/>
                </a:lnTo>
                <a:lnTo>
                  <a:pt x="75538" y="30031"/>
                </a:lnTo>
                <a:lnTo>
                  <a:pt x="87710" y="34360"/>
                </a:lnTo>
                <a:lnTo>
                  <a:pt x="122742" y="35695"/>
                </a:lnTo>
                <a:lnTo>
                  <a:pt x="158228" y="35719"/>
                </a:lnTo>
                <a:lnTo>
                  <a:pt x="193941" y="35719"/>
                </a:lnTo>
                <a:lnTo>
                  <a:pt x="223245" y="34925"/>
                </a:lnTo>
                <a:lnTo>
                  <a:pt x="237272" y="30065"/>
                </a:lnTo>
                <a:lnTo>
                  <a:pt x="269170" y="28662"/>
                </a:lnTo>
                <a:lnTo>
                  <a:pt x="301530" y="35281"/>
                </a:lnTo>
                <a:lnTo>
                  <a:pt x="329670" y="35693"/>
                </a:lnTo>
                <a:lnTo>
                  <a:pt x="362348" y="29016"/>
                </a:lnTo>
                <a:lnTo>
                  <a:pt x="395488" y="28592"/>
                </a:lnTo>
                <a:lnTo>
                  <a:pt x="423086" y="27783"/>
                </a:lnTo>
                <a:lnTo>
                  <a:pt x="437261" y="22921"/>
                </a:lnTo>
                <a:lnTo>
                  <a:pt x="469193" y="21519"/>
                </a:lnTo>
                <a:lnTo>
                  <a:pt x="476553" y="19354"/>
                </a:lnTo>
                <a:lnTo>
                  <a:pt x="483264" y="16539"/>
                </a:lnTo>
                <a:lnTo>
                  <a:pt x="515408" y="14376"/>
                </a:lnTo>
                <a:lnTo>
                  <a:pt x="544713" y="13499"/>
                </a:lnTo>
                <a:lnTo>
                  <a:pt x="558741" y="8635"/>
                </a:lnTo>
                <a:lnTo>
                  <a:pt x="594222" y="7170"/>
                </a:lnTo>
                <a:lnTo>
                  <a:pt x="623565" y="7145"/>
                </a:lnTo>
                <a:lnTo>
                  <a:pt x="658310" y="295"/>
                </a:lnTo>
                <a:lnTo>
                  <a:pt x="691646" y="8"/>
                </a:lnTo>
                <a:lnTo>
                  <a:pt x="726349" y="0"/>
                </a:lnTo>
                <a:lnTo>
                  <a:pt x="759550" y="0"/>
                </a:lnTo>
                <a:lnTo>
                  <a:pt x="791958" y="0"/>
                </a:lnTo>
                <a:lnTo>
                  <a:pt x="827146" y="0"/>
                </a:lnTo>
                <a:lnTo>
                  <a:pt x="862007" y="0"/>
                </a:lnTo>
                <a:lnTo>
                  <a:pt x="897662" y="0"/>
                </a:lnTo>
                <a:lnTo>
                  <a:pt x="906254" y="0"/>
                </a:lnTo>
                <a:lnTo>
                  <a:pt x="9001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7">
            <a:extLst>
              <a:ext uri="{FF2B5EF4-FFF2-40B4-BE49-F238E27FC236}">
                <a16:creationId xmlns:a16="http://schemas.microsoft.com/office/drawing/2014/main" id="{C5561D92-67DB-401A-A664-C797BDF697BA}"/>
              </a:ext>
            </a:extLst>
          </p:cNvPr>
          <p:cNvSpPr/>
          <p:nvPr/>
        </p:nvSpPr>
        <p:spPr>
          <a:xfrm>
            <a:off x="5900738" y="2343150"/>
            <a:ext cx="1100138" cy="28576"/>
          </a:xfrm>
          <a:custGeom>
            <a:avLst/>
            <a:gdLst/>
            <a:ahLst/>
            <a:cxnLst/>
            <a:rect l="0" t="0" r="0" b="0"/>
            <a:pathLst>
              <a:path w="1100138" h="28576">
                <a:moveTo>
                  <a:pt x="0" y="0"/>
                </a:moveTo>
                <a:lnTo>
                  <a:pt x="16792" y="0"/>
                </a:lnTo>
                <a:lnTo>
                  <a:pt x="21485" y="2117"/>
                </a:lnTo>
                <a:lnTo>
                  <a:pt x="23848" y="3793"/>
                </a:lnTo>
                <a:lnTo>
                  <a:pt x="58244" y="13208"/>
                </a:lnTo>
                <a:lnTo>
                  <a:pt x="89799" y="14193"/>
                </a:lnTo>
                <a:lnTo>
                  <a:pt x="114310" y="15062"/>
                </a:lnTo>
                <a:lnTo>
                  <a:pt x="145841" y="20768"/>
                </a:lnTo>
                <a:lnTo>
                  <a:pt x="169919" y="23417"/>
                </a:lnTo>
                <a:lnTo>
                  <a:pt x="190197" y="27556"/>
                </a:lnTo>
                <a:lnTo>
                  <a:pt x="222841" y="28486"/>
                </a:lnTo>
                <a:lnTo>
                  <a:pt x="254496" y="28567"/>
                </a:lnTo>
                <a:lnTo>
                  <a:pt x="289492" y="28574"/>
                </a:lnTo>
                <a:lnTo>
                  <a:pt x="321960" y="28575"/>
                </a:lnTo>
                <a:lnTo>
                  <a:pt x="352342" y="28575"/>
                </a:lnTo>
                <a:lnTo>
                  <a:pt x="382273" y="28575"/>
                </a:lnTo>
                <a:lnTo>
                  <a:pt x="414819" y="28575"/>
                </a:lnTo>
                <a:lnTo>
                  <a:pt x="450119" y="28575"/>
                </a:lnTo>
                <a:lnTo>
                  <a:pt x="481990" y="28575"/>
                </a:lnTo>
                <a:lnTo>
                  <a:pt x="514791" y="28575"/>
                </a:lnTo>
                <a:lnTo>
                  <a:pt x="549332" y="28575"/>
                </a:lnTo>
                <a:lnTo>
                  <a:pt x="579644" y="28575"/>
                </a:lnTo>
                <a:lnTo>
                  <a:pt x="614493" y="28575"/>
                </a:lnTo>
                <a:lnTo>
                  <a:pt x="650099" y="27781"/>
                </a:lnTo>
                <a:lnTo>
                  <a:pt x="685802" y="22424"/>
                </a:lnTo>
                <a:lnTo>
                  <a:pt x="715864" y="19446"/>
                </a:lnTo>
                <a:lnTo>
                  <a:pt x="750289" y="14967"/>
                </a:lnTo>
                <a:lnTo>
                  <a:pt x="782045" y="14377"/>
                </a:lnTo>
                <a:lnTo>
                  <a:pt x="814832" y="14299"/>
                </a:lnTo>
                <a:lnTo>
                  <a:pt x="849370" y="14289"/>
                </a:lnTo>
                <a:lnTo>
                  <a:pt x="879681" y="14288"/>
                </a:lnTo>
                <a:lnTo>
                  <a:pt x="911687" y="8137"/>
                </a:lnTo>
                <a:lnTo>
                  <a:pt x="946715" y="7231"/>
                </a:lnTo>
                <a:lnTo>
                  <a:pt x="981015" y="7149"/>
                </a:lnTo>
                <a:lnTo>
                  <a:pt x="1014408" y="7144"/>
                </a:lnTo>
                <a:lnTo>
                  <a:pt x="1046029" y="7144"/>
                </a:lnTo>
                <a:lnTo>
                  <a:pt x="1065475" y="7144"/>
                </a:lnTo>
                <a:lnTo>
                  <a:pt x="1070974" y="9260"/>
                </a:lnTo>
                <a:lnTo>
                  <a:pt x="1076063" y="12053"/>
                </a:lnTo>
                <a:lnTo>
                  <a:pt x="1084184" y="13626"/>
                </a:lnTo>
                <a:lnTo>
                  <a:pt x="1100137"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8">
            <a:extLst>
              <a:ext uri="{FF2B5EF4-FFF2-40B4-BE49-F238E27FC236}">
                <a16:creationId xmlns:a16="http://schemas.microsoft.com/office/drawing/2014/main" id="{1B03B992-A33B-4830-B974-A2DCF99A4927}"/>
              </a:ext>
            </a:extLst>
          </p:cNvPr>
          <p:cNvSpPr/>
          <p:nvPr/>
        </p:nvSpPr>
        <p:spPr>
          <a:xfrm>
            <a:off x="914400" y="2786063"/>
            <a:ext cx="757239" cy="42863"/>
          </a:xfrm>
          <a:custGeom>
            <a:avLst/>
            <a:gdLst/>
            <a:ahLst/>
            <a:cxnLst/>
            <a:rect l="0" t="0" r="0" b="0"/>
            <a:pathLst>
              <a:path w="757239" h="42863">
                <a:moveTo>
                  <a:pt x="0" y="0"/>
                </a:moveTo>
                <a:lnTo>
                  <a:pt x="10642" y="0"/>
                </a:lnTo>
                <a:lnTo>
                  <a:pt x="14784" y="2116"/>
                </a:lnTo>
                <a:lnTo>
                  <a:pt x="19271" y="4909"/>
                </a:lnTo>
                <a:lnTo>
                  <a:pt x="27053" y="6481"/>
                </a:lnTo>
                <a:lnTo>
                  <a:pt x="60278" y="7126"/>
                </a:lnTo>
                <a:lnTo>
                  <a:pt x="88172" y="7936"/>
                </a:lnTo>
                <a:lnTo>
                  <a:pt x="117481" y="13625"/>
                </a:lnTo>
                <a:lnTo>
                  <a:pt x="150438" y="14199"/>
                </a:lnTo>
                <a:lnTo>
                  <a:pt x="180138" y="14276"/>
                </a:lnTo>
                <a:lnTo>
                  <a:pt x="214516" y="15079"/>
                </a:lnTo>
                <a:lnTo>
                  <a:pt x="250058" y="20438"/>
                </a:lnTo>
                <a:lnTo>
                  <a:pt x="285754" y="23416"/>
                </a:lnTo>
                <a:lnTo>
                  <a:pt x="318118" y="27556"/>
                </a:lnTo>
                <a:lnTo>
                  <a:pt x="349382" y="28373"/>
                </a:lnTo>
                <a:lnTo>
                  <a:pt x="380605" y="28535"/>
                </a:lnTo>
                <a:lnTo>
                  <a:pt x="413319" y="32359"/>
                </a:lnTo>
                <a:lnTo>
                  <a:pt x="443505" y="35055"/>
                </a:lnTo>
                <a:lnTo>
                  <a:pt x="477102" y="37704"/>
                </a:lnTo>
                <a:lnTo>
                  <a:pt x="506904" y="41843"/>
                </a:lnTo>
                <a:lnTo>
                  <a:pt x="536515" y="42660"/>
                </a:lnTo>
                <a:lnTo>
                  <a:pt x="569999" y="42822"/>
                </a:lnTo>
                <a:lnTo>
                  <a:pt x="599778" y="42854"/>
                </a:lnTo>
                <a:lnTo>
                  <a:pt x="628591" y="42860"/>
                </a:lnTo>
                <a:lnTo>
                  <a:pt x="657213" y="42862"/>
                </a:lnTo>
                <a:lnTo>
                  <a:pt x="692315" y="42862"/>
                </a:lnTo>
                <a:lnTo>
                  <a:pt x="726110" y="42862"/>
                </a:lnTo>
                <a:lnTo>
                  <a:pt x="740419" y="42862"/>
                </a:lnTo>
                <a:lnTo>
                  <a:pt x="743942" y="40745"/>
                </a:lnTo>
                <a:lnTo>
                  <a:pt x="748879" y="36711"/>
                </a:lnTo>
                <a:lnTo>
                  <a:pt x="757238"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7859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r>
              <a:rPr lang="en-US" b="1" dirty="0"/>
              <a:t>When we look at a </a:t>
            </a:r>
            <a:r>
              <a:rPr lang="en-US" b="1" u="sng" dirty="0"/>
              <a:t>map</a:t>
            </a:r>
            <a:r>
              <a:rPr lang="en-US" b="1" dirty="0"/>
              <a:t>, we can make some guesses about what people’s lives are like based on the geography. For example, if people live in a very </a:t>
            </a:r>
            <a:br>
              <a:rPr lang="en-US" b="1" dirty="0"/>
            </a:br>
            <a:r>
              <a:rPr lang="en-US" b="1" dirty="0"/>
              <a:t>arid region, we can </a:t>
            </a:r>
            <a:br>
              <a:rPr lang="en-US" b="1" dirty="0"/>
            </a:br>
            <a:r>
              <a:rPr lang="en-US" b="1" dirty="0"/>
              <a:t>guess that farming </a:t>
            </a:r>
            <a:br>
              <a:rPr lang="en-US" b="1" dirty="0"/>
            </a:br>
            <a:r>
              <a:rPr lang="en-US" b="1" dirty="0"/>
              <a:t>would be very </a:t>
            </a:r>
            <a:r>
              <a:rPr lang="en-US" b="1" u="sng" dirty="0"/>
              <a:t>difficult.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2853" y="2057400"/>
            <a:ext cx="4229100" cy="4572000"/>
          </a:xfrm>
          <a:prstGeom prst="rect">
            <a:avLst/>
          </a:prstGeom>
        </p:spPr>
      </p:pic>
    </p:spTree>
    <p:extLst>
      <p:ext uri="{BB962C8B-B14F-4D97-AF65-F5344CB8AC3E}">
        <p14:creationId xmlns:p14="http://schemas.microsoft.com/office/powerpoint/2010/main" val="400602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b="1" dirty="0"/>
              <a:t>Culture is a </a:t>
            </a:r>
            <a:r>
              <a:rPr lang="en-US" b="1" u="sng" dirty="0"/>
              <a:t>learned</a:t>
            </a:r>
            <a:r>
              <a:rPr lang="en-US" b="1" dirty="0"/>
              <a:t> way of living, including </a:t>
            </a:r>
            <a:r>
              <a:rPr lang="en-US" b="1" u="sng" dirty="0"/>
              <a:t>language, beliefs, arts, sports and foods</a:t>
            </a:r>
            <a:r>
              <a:rPr lang="en-US" b="1" dirty="0"/>
              <a:t>, that are shared by a group of people. All people have the same basic </a:t>
            </a:r>
            <a:r>
              <a:rPr lang="en-US" b="1" u="sng" dirty="0"/>
              <a:t>needs</a:t>
            </a:r>
            <a:r>
              <a:rPr lang="en-US" b="1" dirty="0"/>
              <a:t>, such as food, water, clothing, and shelter, but different cultures respond to their needs and wants in different ways.  These are learned within families and communities, and also from media, school and </a:t>
            </a:r>
            <a:br>
              <a:rPr lang="en-US" b="1" dirty="0"/>
            </a:br>
            <a:r>
              <a:rPr lang="en-US" b="1" dirty="0"/>
              <a:t>different groups.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4400" y="4343400"/>
            <a:ext cx="3624262" cy="2217771"/>
          </a:xfrm>
          <a:prstGeom prst="rect">
            <a:avLst/>
          </a:prstGeom>
        </p:spPr>
      </p:pic>
      <p:grpSp>
        <p:nvGrpSpPr>
          <p:cNvPr id="9" name="SMARTInkShape-Group6">
            <a:extLst>
              <a:ext uri="{FF2B5EF4-FFF2-40B4-BE49-F238E27FC236}">
                <a16:creationId xmlns:a16="http://schemas.microsoft.com/office/drawing/2014/main" id="{93004D19-DC11-422B-82B9-32C9C3161DE5}"/>
              </a:ext>
            </a:extLst>
          </p:cNvPr>
          <p:cNvGrpSpPr/>
          <p:nvPr/>
        </p:nvGrpSpPr>
        <p:grpSpPr>
          <a:xfrm>
            <a:off x="914400" y="1385888"/>
            <a:ext cx="4850606" cy="85726"/>
            <a:chOff x="914400" y="1385888"/>
            <a:chExt cx="4850606" cy="85726"/>
          </a:xfrm>
        </p:grpSpPr>
        <p:sp>
          <p:nvSpPr>
            <p:cNvPr id="5" name="SMARTInkShape-19">
              <a:extLst>
                <a:ext uri="{FF2B5EF4-FFF2-40B4-BE49-F238E27FC236}">
                  <a16:creationId xmlns:a16="http://schemas.microsoft.com/office/drawing/2014/main" id="{21892D17-7CC6-4DC5-96F5-6258343B8022}"/>
                </a:ext>
              </a:extLst>
            </p:cNvPr>
            <p:cNvSpPr/>
            <p:nvPr/>
          </p:nvSpPr>
          <p:spPr>
            <a:xfrm>
              <a:off x="914400" y="1385888"/>
              <a:ext cx="1450182" cy="49016"/>
            </a:xfrm>
            <a:custGeom>
              <a:avLst/>
              <a:gdLst/>
              <a:ahLst/>
              <a:cxnLst/>
              <a:rect l="0" t="0" r="0" b="0"/>
              <a:pathLst>
                <a:path w="1450182" h="49016">
                  <a:moveTo>
                    <a:pt x="0" y="0"/>
                  </a:moveTo>
                  <a:lnTo>
                    <a:pt x="10642" y="0"/>
                  </a:lnTo>
                  <a:lnTo>
                    <a:pt x="14784" y="2116"/>
                  </a:lnTo>
                  <a:lnTo>
                    <a:pt x="17000" y="3792"/>
                  </a:lnTo>
                  <a:lnTo>
                    <a:pt x="23695" y="5654"/>
                  </a:lnTo>
                  <a:lnTo>
                    <a:pt x="54901" y="7056"/>
                  </a:lnTo>
                  <a:lnTo>
                    <a:pt x="73845" y="11242"/>
                  </a:lnTo>
                  <a:lnTo>
                    <a:pt x="108099" y="7608"/>
                  </a:lnTo>
                  <a:lnTo>
                    <a:pt x="142999" y="7204"/>
                  </a:lnTo>
                  <a:lnTo>
                    <a:pt x="176384" y="7155"/>
                  </a:lnTo>
                  <a:lnTo>
                    <a:pt x="208849" y="7146"/>
                  </a:lnTo>
                  <a:lnTo>
                    <a:pt x="236241" y="7144"/>
                  </a:lnTo>
                  <a:lnTo>
                    <a:pt x="270150" y="10936"/>
                  </a:lnTo>
                  <a:lnTo>
                    <a:pt x="304688" y="13625"/>
                  </a:lnTo>
                  <a:lnTo>
                    <a:pt x="339497" y="14156"/>
                  </a:lnTo>
                  <a:lnTo>
                    <a:pt x="370467" y="14248"/>
                  </a:lnTo>
                  <a:lnTo>
                    <a:pt x="399751" y="14275"/>
                  </a:lnTo>
                  <a:lnTo>
                    <a:pt x="428537" y="14284"/>
                  </a:lnTo>
                  <a:lnTo>
                    <a:pt x="459290" y="14286"/>
                  </a:lnTo>
                  <a:lnTo>
                    <a:pt x="491421" y="14287"/>
                  </a:lnTo>
                  <a:lnTo>
                    <a:pt x="523167" y="14287"/>
                  </a:lnTo>
                  <a:lnTo>
                    <a:pt x="555592" y="16404"/>
                  </a:lnTo>
                  <a:lnTo>
                    <a:pt x="587424" y="19941"/>
                  </a:lnTo>
                  <a:lnTo>
                    <a:pt x="619874" y="20989"/>
                  </a:lnTo>
                  <a:lnTo>
                    <a:pt x="651714" y="21300"/>
                  </a:lnTo>
                  <a:lnTo>
                    <a:pt x="684167" y="21392"/>
                  </a:lnTo>
                  <a:lnTo>
                    <a:pt x="713891" y="21419"/>
                  </a:lnTo>
                  <a:lnTo>
                    <a:pt x="744923" y="21427"/>
                  </a:lnTo>
                  <a:lnTo>
                    <a:pt x="777137" y="23546"/>
                  </a:lnTo>
                  <a:lnTo>
                    <a:pt x="806790" y="27085"/>
                  </a:lnTo>
                  <a:lnTo>
                    <a:pt x="837801" y="28133"/>
                  </a:lnTo>
                  <a:lnTo>
                    <a:pt x="867891" y="28444"/>
                  </a:lnTo>
                  <a:lnTo>
                    <a:pt x="896122" y="28536"/>
                  </a:lnTo>
                  <a:lnTo>
                    <a:pt x="927505" y="28563"/>
                  </a:lnTo>
                  <a:lnTo>
                    <a:pt x="962762" y="32365"/>
                  </a:lnTo>
                  <a:lnTo>
                    <a:pt x="992935" y="34725"/>
                  </a:lnTo>
                  <a:lnTo>
                    <a:pt x="1028073" y="35522"/>
                  </a:lnTo>
                  <a:lnTo>
                    <a:pt x="1055414" y="36454"/>
                  </a:lnTo>
                  <a:lnTo>
                    <a:pt x="1083623" y="40610"/>
                  </a:lnTo>
                  <a:lnTo>
                    <a:pt x="1112089" y="42195"/>
                  </a:lnTo>
                  <a:lnTo>
                    <a:pt x="1139838" y="42664"/>
                  </a:lnTo>
                  <a:lnTo>
                    <a:pt x="1173067" y="42823"/>
                  </a:lnTo>
                  <a:lnTo>
                    <a:pt x="1200592" y="44967"/>
                  </a:lnTo>
                  <a:lnTo>
                    <a:pt x="1234545" y="49010"/>
                  </a:lnTo>
                  <a:lnTo>
                    <a:pt x="1269092" y="49015"/>
                  </a:lnTo>
                  <a:lnTo>
                    <a:pt x="1301786" y="44313"/>
                  </a:lnTo>
                  <a:lnTo>
                    <a:pt x="1334791" y="43148"/>
                  </a:lnTo>
                  <a:lnTo>
                    <a:pt x="1365802" y="42899"/>
                  </a:lnTo>
                  <a:lnTo>
                    <a:pt x="1399666" y="42865"/>
                  </a:lnTo>
                  <a:lnTo>
                    <a:pt x="1435253" y="42862"/>
                  </a:lnTo>
                  <a:lnTo>
                    <a:pt x="1450181"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0">
              <a:extLst>
                <a:ext uri="{FF2B5EF4-FFF2-40B4-BE49-F238E27FC236}">
                  <a16:creationId xmlns:a16="http://schemas.microsoft.com/office/drawing/2014/main" id="{455A9EF3-555A-4333-A20A-6D2B0DA1C80E}"/>
                </a:ext>
              </a:extLst>
            </p:cNvPr>
            <p:cNvSpPr/>
            <p:nvPr/>
          </p:nvSpPr>
          <p:spPr>
            <a:xfrm>
              <a:off x="2621756" y="1389328"/>
              <a:ext cx="1057276" cy="17992"/>
            </a:xfrm>
            <a:custGeom>
              <a:avLst/>
              <a:gdLst/>
              <a:ahLst/>
              <a:cxnLst/>
              <a:rect l="0" t="0" r="0" b="0"/>
              <a:pathLst>
                <a:path w="1057276" h="17992">
                  <a:moveTo>
                    <a:pt x="0" y="17991"/>
                  </a:moveTo>
                  <a:lnTo>
                    <a:pt x="31318" y="17991"/>
                  </a:lnTo>
                  <a:lnTo>
                    <a:pt x="62401" y="17991"/>
                  </a:lnTo>
                  <a:lnTo>
                    <a:pt x="88957" y="14198"/>
                  </a:lnTo>
                  <a:lnTo>
                    <a:pt x="120725" y="11840"/>
                  </a:lnTo>
                  <a:lnTo>
                    <a:pt x="151482" y="11141"/>
                  </a:lnTo>
                  <a:lnTo>
                    <a:pt x="184495" y="7142"/>
                  </a:lnTo>
                  <a:lnTo>
                    <a:pt x="219412" y="4722"/>
                  </a:lnTo>
                  <a:lnTo>
                    <a:pt x="245154" y="4156"/>
                  </a:lnTo>
                  <a:lnTo>
                    <a:pt x="272470" y="3111"/>
                  </a:lnTo>
                  <a:lnTo>
                    <a:pt x="300485" y="0"/>
                  </a:lnTo>
                  <a:lnTo>
                    <a:pt x="328812" y="205"/>
                  </a:lnTo>
                  <a:lnTo>
                    <a:pt x="357276" y="2149"/>
                  </a:lnTo>
                  <a:lnTo>
                    <a:pt x="385802" y="3012"/>
                  </a:lnTo>
                  <a:lnTo>
                    <a:pt x="412238" y="3396"/>
                  </a:lnTo>
                  <a:lnTo>
                    <a:pt x="438011" y="3567"/>
                  </a:lnTo>
                  <a:lnTo>
                    <a:pt x="465340" y="3642"/>
                  </a:lnTo>
                  <a:lnTo>
                    <a:pt x="493362" y="3676"/>
                  </a:lnTo>
                  <a:lnTo>
                    <a:pt x="521690" y="3691"/>
                  </a:lnTo>
                  <a:lnTo>
                    <a:pt x="550156" y="3698"/>
                  </a:lnTo>
                  <a:lnTo>
                    <a:pt x="578683" y="3701"/>
                  </a:lnTo>
                  <a:lnTo>
                    <a:pt x="607236" y="3702"/>
                  </a:lnTo>
                  <a:lnTo>
                    <a:pt x="635802" y="3703"/>
                  </a:lnTo>
                  <a:lnTo>
                    <a:pt x="662256" y="3703"/>
                  </a:lnTo>
                  <a:lnTo>
                    <a:pt x="687242" y="3703"/>
                  </a:lnTo>
                  <a:lnTo>
                    <a:pt x="711577" y="3703"/>
                  </a:lnTo>
                  <a:lnTo>
                    <a:pt x="735621" y="3703"/>
                  </a:lnTo>
                  <a:lnTo>
                    <a:pt x="759536" y="3703"/>
                  </a:lnTo>
                  <a:lnTo>
                    <a:pt x="783395" y="3703"/>
                  </a:lnTo>
                  <a:lnTo>
                    <a:pt x="807227" y="3703"/>
                  </a:lnTo>
                  <a:lnTo>
                    <a:pt x="831049" y="3703"/>
                  </a:lnTo>
                  <a:lnTo>
                    <a:pt x="865980" y="3703"/>
                  </a:lnTo>
                  <a:lnTo>
                    <a:pt x="896790" y="4497"/>
                  </a:lnTo>
                  <a:lnTo>
                    <a:pt x="925234" y="8613"/>
                  </a:lnTo>
                  <a:lnTo>
                    <a:pt x="958697" y="10405"/>
                  </a:lnTo>
                  <a:lnTo>
                    <a:pt x="988061" y="10760"/>
                  </a:lnTo>
                  <a:lnTo>
                    <a:pt x="1019733" y="10835"/>
                  </a:lnTo>
                  <a:lnTo>
                    <a:pt x="1052357" y="10847"/>
                  </a:lnTo>
                  <a:lnTo>
                    <a:pt x="1053996" y="11641"/>
                  </a:lnTo>
                  <a:lnTo>
                    <a:pt x="1055089" y="12964"/>
                  </a:lnTo>
                  <a:lnTo>
                    <a:pt x="1057275" y="179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1">
              <a:extLst>
                <a:ext uri="{FF2B5EF4-FFF2-40B4-BE49-F238E27FC236}">
                  <a16:creationId xmlns:a16="http://schemas.microsoft.com/office/drawing/2014/main" id="{770BD775-41DF-4281-800E-555F7E9B1998}"/>
                </a:ext>
              </a:extLst>
            </p:cNvPr>
            <p:cNvSpPr/>
            <p:nvPr/>
          </p:nvSpPr>
          <p:spPr>
            <a:xfrm>
              <a:off x="3893344" y="1435894"/>
              <a:ext cx="685801" cy="35720"/>
            </a:xfrm>
            <a:custGeom>
              <a:avLst/>
              <a:gdLst/>
              <a:ahLst/>
              <a:cxnLst/>
              <a:rect l="0" t="0" r="0" b="0"/>
              <a:pathLst>
                <a:path w="685801" h="35720">
                  <a:moveTo>
                    <a:pt x="0" y="0"/>
                  </a:moveTo>
                  <a:lnTo>
                    <a:pt x="32111" y="0"/>
                  </a:lnTo>
                  <a:lnTo>
                    <a:pt x="64759" y="0"/>
                  </a:lnTo>
                  <a:lnTo>
                    <a:pt x="97870" y="0"/>
                  </a:lnTo>
                  <a:lnTo>
                    <a:pt x="130281" y="0"/>
                  </a:lnTo>
                  <a:lnTo>
                    <a:pt x="157664" y="0"/>
                  </a:lnTo>
                  <a:lnTo>
                    <a:pt x="185886" y="0"/>
                  </a:lnTo>
                  <a:lnTo>
                    <a:pt x="216473" y="0"/>
                  </a:lnTo>
                  <a:lnTo>
                    <a:pt x="248555" y="2116"/>
                  </a:lnTo>
                  <a:lnTo>
                    <a:pt x="278168" y="5654"/>
                  </a:lnTo>
                  <a:lnTo>
                    <a:pt x="307051" y="6702"/>
                  </a:lnTo>
                  <a:lnTo>
                    <a:pt x="337834" y="7013"/>
                  </a:lnTo>
                  <a:lnTo>
                    <a:pt x="369973" y="7105"/>
                  </a:lnTo>
                  <a:lnTo>
                    <a:pt x="399605" y="7132"/>
                  </a:lnTo>
                  <a:lnTo>
                    <a:pt x="430610" y="9257"/>
                  </a:lnTo>
                  <a:lnTo>
                    <a:pt x="462815" y="12797"/>
                  </a:lnTo>
                  <a:lnTo>
                    <a:pt x="492465" y="13846"/>
                  </a:lnTo>
                  <a:lnTo>
                    <a:pt x="527137" y="17992"/>
                  </a:lnTo>
                  <a:lnTo>
                    <a:pt x="561031" y="20752"/>
                  </a:lnTo>
                  <a:lnTo>
                    <a:pt x="593590" y="21342"/>
                  </a:lnTo>
                  <a:lnTo>
                    <a:pt x="626620" y="21419"/>
                  </a:lnTo>
                  <a:lnTo>
                    <a:pt x="661868" y="21430"/>
                  </a:lnTo>
                  <a:lnTo>
                    <a:pt x="665877" y="23018"/>
                  </a:lnTo>
                  <a:lnTo>
                    <a:pt x="678223" y="34394"/>
                  </a:lnTo>
                  <a:lnTo>
                    <a:pt x="68580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2">
              <a:extLst>
                <a:ext uri="{FF2B5EF4-FFF2-40B4-BE49-F238E27FC236}">
                  <a16:creationId xmlns:a16="http://schemas.microsoft.com/office/drawing/2014/main" id="{BB59B767-43BB-455F-885B-B3F7DF9B47A1}"/>
                </a:ext>
              </a:extLst>
            </p:cNvPr>
            <p:cNvSpPr/>
            <p:nvPr/>
          </p:nvSpPr>
          <p:spPr>
            <a:xfrm>
              <a:off x="4757738" y="1435894"/>
              <a:ext cx="1007268" cy="21432"/>
            </a:xfrm>
            <a:custGeom>
              <a:avLst/>
              <a:gdLst/>
              <a:ahLst/>
              <a:cxnLst/>
              <a:rect l="0" t="0" r="0" b="0"/>
              <a:pathLst>
                <a:path w="1007268" h="21432">
                  <a:moveTo>
                    <a:pt x="0" y="21431"/>
                  </a:moveTo>
                  <a:lnTo>
                    <a:pt x="3792" y="17638"/>
                  </a:lnTo>
                  <a:lnTo>
                    <a:pt x="7770" y="15777"/>
                  </a:lnTo>
                  <a:lnTo>
                    <a:pt x="39196" y="7863"/>
                  </a:lnTo>
                  <a:lnTo>
                    <a:pt x="67097" y="5169"/>
                  </a:lnTo>
                  <a:lnTo>
                    <a:pt x="93699" y="1531"/>
                  </a:lnTo>
                  <a:lnTo>
                    <a:pt x="121689" y="454"/>
                  </a:lnTo>
                  <a:lnTo>
                    <a:pt x="150091" y="134"/>
                  </a:lnTo>
                  <a:lnTo>
                    <a:pt x="178615" y="40"/>
                  </a:lnTo>
                  <a:lnTo>
                    <a:pt x="209291" y="11"/>
                  </a:lnTo>
                  <a:lnTo>
                    <a:pt x="241399" y="3"/>
                  </a:lnTo>
                  <a:lnTo>
                    <a:pt x="271021" y="1"/>
                  </a:lnTo>
                  <a:lnTo>
                    <a:pt x="302023" y="0"/>
                  </a:lnTo>
                  <a:lnTo>
                    <a:pt x="336343" y="0"/>
                  </a:lnTo>
                  <a:lnTo>
                    <a:pt x="371649" y="0"/>
                  </a:lnTo>
                  <a:lnTo>
                    <a:pt x="407244" y="0"/>
                  </a:lnTo>
                  <a:lnTo>
                    <a:pt x="442927" y="0"/>
                  </a:lnTo>
                  <a:lnTo>
                    <a:pt x="478635" y="0"/>
                  </a:lnTo>
                  <a:lnTo>
                    <a:pt x="512234" y="0"/>
                  </a:lnTo>
                  <a:lnTo>
                    <a:pt x="544414" y="0"/>
                  </a:lnTo>
                  <a:lnTo>
                    <a:pt x="576968" y="2116"/>
                  </a:lnTo>
                  <a:lnTo>
                    <a:pt x="606722" y="5654"/>
                  </a:lnTo>
                  <a:lnTo>
                    <a:pt x="637762" y="6702"/>
                  </a:lnTo>
                  <a:lnTo>
                    <a:pt x="672095" y="7013"/>
                  </a:lnTo>
                  <a:lnTo>
                    <a:pt x="707403" y="7105"/>
                  </a:lnTo>
                  <a:lnTo>
                    <a:pt x="743001" y="7132"/>
                  </a:lnTo>
                  <a:lnTo>
                    <a:pt x="776566" y="7140"/>
                  </a:lnTo>
                  <a:lnTo>
                    <a:pt x="806620" y="7142"/>
                  </a:lnTo>
                  <a:lnTo>
                    <a:pt x="835633" y="7143"/>
                  </a:lnTo>
                  <a:lnTo>
                    <a:pt x="870089" y="7144"/>
                  </a:lnTo>
                  <a:lnTo>
                    <a:pt x="899826" y="7144"/>
                  </a:lnTo>
                  <a:lnTo>
                    <a:pt x="928630" y="7144"/>
                  </a:lnTo>
                  <a:lnTo>
                    <a:pt x="958695" y="6350"/>
                  </a:lnTo>
                  <a:lnTo>
                    <a:pt x="993826" y="130"/>
                  </a:lnTo>
                  <a:lnTo>
                    <a:pt x="10072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SMARTInkShape-23">
            <a:extLst>
              <a:ext uri="{FF2B5EF4-FFF2-40B4-BE49-F238E27FC236}">
                <a16:creationId xmlns:a16="http://schemas.microsoft.com/office/drawing/2014/main" id="{F45BF901-8369-4D29-9E57-D0E5CD3E2A40}"/>
              </a:ext>
            </a:extLst>
          </p:cNvPr>
          <p:cNvSpPr/>
          <p:nvPr/>
        </p:nvSpPr>
        <p:spPr>
          <a:xfrm>
            <a:off x="6572250" y="1394026"/>
            <a:ext cx="892970" cy="41869"/>
          </a:xfrm>
          <a:custGeom>
            <a:avLst/>
            <a:gdLst/>
            <a:ahLst/>
            <a:cxnLst/>
            <a:rect l="0" t="0" r="0" b="0"/>
            <a:pathLst>
              <a:path w="892970" h="41869">
                <a:moveTo>
                  <a:pt x="0" y="13293"/>
                </a:moveTo>
                <a:lnTo>
                  <a:pt x="10642" y="13293"/>
                </a:lnTo>
                <a:lnTo>
                  <a:pt x="37436" y="6590"/>
                </a:lnTo>
                <a:lnTo>
                  <a:pt x="46007" y="5551"/>
                </a:lnTo>
                <a:lnTo>
                  <a:pt x="72949" y="24"/>
                </a:lnTo>
                <a:lnTo>
                  <a:pt x="100311" y="0"/>
                </a:lnTo>
                <a:lnTo>
                  <a:pt x="135770" y="5182"/>
                </a:lnTo>
                <a:lnTo>
                  <a:pt x="169223" y="5958"/>
                </a:lnTo>
                <a:lnTo>
                  <a:pt x="201701" y="6111"/>
                </a:lnTo>
                <a:lnTo>
                  <a:pt x="234664" y="6142"/>
                </a:lnTo>
                <a:lnTo>
                  <a:pt x="269808" y="6148"/>
                </a:lnTo>
                <a:lnTo>
                  <a:pt x="297871" y="6149"/>
                </a:lnTo>
                <a:lnTo>
                  <a:pt x="327088" y="6149"/>
                </a:lnTo>
                <a:lnTo>
                  <a:pt x="359734" y="6943"/>
                </a:lnTo>
                <a:lnTo>
                  <a:pt x="390661" y="11058"/>
                </a:lnTo>
                <a:lnTo>
                  <a:pt x="424608" y="12631"/>
                </a:lnTo>
                <a:lnTo>
                  <a:pt x="459802" y="13097"/>
                </a:lnTo>
                <a:lnTo>
                  <a:pt x="495365" y="13235"/>
                </a:lnTo>
                <a:lnTo>
                  <a:pt x="531038" y="13275"/>
                </a:lnTo>
                <a:lnTo>
                  <a:pt x="565949" y="14081"/>
                </a:lnTo>
                <a:lnTo>
                  <a:pt x="597548" y="18201"/>
                </a:lnTo>
                <a:lnTo>
                  <a:pt x="631694" y="20568"/>
                </a:lnTo>
                <a:lnTo>
                  <a:pt x="666946" y="25150"/>
                </a:lnTo>
                <a:lnTo>
                  <a:pt x="701733" y="27654"/>
                </a:lnTo>
                <a:lnTo>
                  <a:pt x="732501" y="32276"/>
                </a:lnTo>
                <a:lnTo>
                  <a:pt x="761726" y="33999"/>
                </a:lnTo>
                <a:lnTo>
                  <a:pt x="789700" y="35303"/>
                </a:lnTo>
                <a:lnTo>
                  <a:pt x="820888" y="40336"/>
                </a:lnTo>
                <a:lnTo>
                  <a:pt x="856566" y="41733"/>
                </a:lnTo>
                <a:lnTo>
                  <a:pt x="892969" y="41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4">
            <a:extLst>
              <a:ext uri="{FF2B5EF4-FFF2-40B4-BE49-F238E27FC236}">
                <a16:creationId xmlns:a16="http://schemas.microsoft.com/office/drawing/2014/main" id="{3954A465-0D71-45ED-8038-139E0EA55B6B}"/>
              </a:ext>
            </a:extLst>
          </p:cNvPr>
          <p:cNvSpPr/>
          <p:nvPr/>
        </p:nvSpPr>
        <p:spPr>
          <a:xfrm>
            <a:off x="2758811" y="378619"/>
            <a:ext cx="1491714" cy="535782"/>
          </a:xfrm>
          <a:custGeom>
            <a:avLst/>
            <a:gdLst/>
            <a:ahLst/>
            <a:cxnLst/>
            <a:rect l="0" t="0" r="0" b="0"/>
            <a:pathLst>
              <a:path w="1491714" h="535782">
                <a:moveTo>
                  <a:pt x="34395" y="442912"/>
                </a:moveTo>
                <a:lnTo>
                  <a:pt x="38188" y="442912"/>
                </a:lnTo>
                <a:lnTo>
                  <a:pt x="39305" y="442119"/>
                </a:lnTo>
                <a:lnTo>
                  <a:pt x="40050" y="440796"/>
                </a:lnTo>
                <a:lnTo>
                  <a:pt x="40546" y="439120"/>
                </a:lnTo>
                <a:lnTo>
                  <a:pt x="41671" y="438003"/>
                </a:lnTo>
                <a:lnTo>
                  <a:pt x="47603" y="436063"/>
                </a:lnTo>
                <a:lnTo>
                  <a:pt x="56311" y="441462"/>
                </a:lnTo>
                <a:lnTo>
                  <a:pt x="90289" y="446680"/>
                </a:lnTo>
                <a:lnTo>
                  <a:pt x="122567" y="454768"/>
                </a:lnTo>
                <a:lnTo>
                  <a:pt x="155992" y="457780"/>
                </a:lnTo>
                <a:lnTo>
                  <a:pt x="185532" y="463322"/>
                </a:lnTo>
                <a:lnTo>
                  <a:pt x="218163" y="469863"/>
                </a:lnTo>
                <a:lnTo>
                  <a:pt x="249389" y="472067"/>
                </a:lnTo>
                <a:lnTo>
                  <a:pt x="280724" y="477610"/>
                </a:lnTo>
                <a:lnTo>
                  <a:pt x="313454" y="484151"/>
                </a:lnTo>
                <a:lnTo>
                  <a:pt x="347986" y="490470"/>
                </a:lnTo>
                <a:lnTo>
                  <a:pt x="378296" y="492596"/>
                </a:lnTo>
                <a:lnTo>
                  <a:pt x="413146" y="498530"/>
                </a:lnTo>
                <a:lnTo>
                  <a:pt x="448750" y="500654"/>
                </a:lnTo>
                <a:lnTo>
                  <a:pt x="484454" y="506186"/>
                </a:lnTo>
                <a:lnTo>
                  <a:pt x="520171" y="507072"/>
                </a:lnTo>
                <a:lnTo>
                  <a:pt x="555889" y="507188"/>
                </a:lnTo>
                <a:lnTo>
                  <a:pt x="591608" y="507204"/>
                </a:lnTo>
                <a:lnTo>
                  <a:pt x="627327" y="512860"/>
                </a:lnTo>
                <a:lnTo>
                  <a:pt x="663045" y="514154"/>
                </a:lnTo>
                <a:lnTo>
                  <a:pt x="698764" y="514324"/>
                </a:lnTo>
                <a:lnTo>
                  <a:pt x="732366" y="514346"/>
                </a:lnTo>
                <a:lnTo>
                  <a:pt x="762926" y="514349"/>
                </a:lnTo>
                <a:lnTo>
                  <a:pt x="792713" y="514350"/>
                </a:lnTo>
                <a:lnTo>
                  <a:pt x="821839" y="514350"/>
                </a:lnTo>
                <a:lnTo>
                  <a:pt x="851232" y="514350"/>
                </a:lnTo>
                <a:lnTo>
                  <a:pt x="886157" y="514350"/>
                </a:lnTo>
                <a:lnTo>
                  <a:pt x="920178" y="514350"/>
                </a:lnTo>
                <a:lnTo>
                  <a:pt x="948143" y="515144"/>
                </a:lnTo>
                <a:lnTo>
                  <a:pt x="968543" y="520501"/>
                </a:lnTo>
                <a:lnTo>
                  <a:pt x="1001223" y="521435"/>
                </a:lnTo>
                <a:lnTo>
                  <a:pt x="1014689" y="522270"/>
                </a:lnTo>
                <a:lnTo>
                  <a:pt x="1028868" y="527144"/>
                </a:lnTo>
                <a:lnTo>
                  <a:pt x="1064385" y="528611"/>
                </a:lnTo>
                <a:lnTo>
                  <a:pt x="1096546" y="529430"/>
                </a:lnTo>
                <a:lnTo>
                  <a:pt x="1114400" y="534788"/>
                </a:lnTo>
                <a:lnTo>
                  <a:pt x="1147527" y="535755"/>
                </a:lnTo>
                <a:lnTo>
                  <a:pt x="1182480" y="535780"/>
                </a:lnTo>
                <a:lnTo>
                  <a:pt x="1214616" y="535781"/>
                </a:lnTo>
                <a:lnTo>
                  <a:pt x="1249313" y="535781"/>
                </a:lnTo>
                <a:lnTo>
                  <a:pt x="1283465" y="535781"/>
                </a:lnTo>
                <a:lnTo>
                  <a:pt x="1315203" y="535781"/>
                </a:lnTo>
                <a:lnTo>
                  <a:pt x="1328795" y="535781"/>
                </a:lnTo>
                <a:lnTo>
                  <a:pt x="1334113" y="533664"/>
                </a:lnTo>
                <a:lnTo>
                  <a:pt x="1339122" y="530872"/>
                </a:lnTo>
                <a:lnTo>
                  <a:pt x="1348806" y="529079"/>
                </a:lnTo>
                <a:lnTo>
                  <a:pt x="1358363" y="528724"/>
                </a:lnTo>
                <a:lnTo>
                  <a:pt x="1363129" y="526559"/>
                </a:lnTo>
                <a:lnTo>
                  <a:pt x="1367894" y="523745"/>
                </a:lnTo>
                <a:lnTo>
                  <a:pt x="1375039" y="521367"/>
                </a:lnTo>
                <a:lnTo>
                  <a:pt x="1382183" y="516782"/>
                </a:lnTo>
                <a:lnTo>
                  <a:pt x="1389327" y="514276"/>
                </a:lnTo>
                <a:lnTo>
                  <a:pt x="1405995" y="502035"/>
                </a:lnTo>
                <a:lnTo>
                  <a:pt x="1408376" y="501378"/>
                </a:lnTo>
                <a:lnTo>
                  <a:pt x="1413139" y="496414"/>
                </a:lnTo>
                <a:lnTo>
                  <a:pt x="1439333" y="461856"/>
                </a:lnTo>
                <a:lnTo>
                  <a:pt x="1451239" y="444182"/>
                </a:lnTo>
                <a:lnTo>
                  <a:pt x="1461426" y="411891"/>
                </a:lnTo>
                <a:lnTo>
                  <a:pt x="1474316" y="382582"/>
                </a:lnTo>
                <a:lnTo>
                  <a:pt x="1482862" y="348324"/>
                </a:lnTo>
                <a:lnTo>
                  <a:pt x="1488743" y="332777"/>
                </a:lnTo>
                <a:lnTo>
                  <a:pt x="1491328" y="299645"/>
                </a:lnTo>
                <a:lnTo>
                  <a:pt x="1491669" y="269921"/>
                </a:lnTo>
                <a:lnTo>
                  <a:pt x="1491713" y="240450"/>
                </a:lnTo>
                <a:lnTo>
                  <a:pt x="1489602" y="213831"/>
                </a:lnTo>
                <a:lnTo>
                  <a:pt x="1477246" y="179178"/>
                </a:lnTo>
                <a:lnTo>
                  <a:pt x="1461012" y="144416"/>
                </a:lnTo>
                <a:lnTo>
                  <a:pt x="1437921" y="114435"/>
                </a:lnTo>
                <a:lnTo>
                  <a:pt x="1404172" y="85737"/>
                </a:lnTo>
                <a:lnTo>
                  <a:pt x="1369242" y="66823"/>
                </a:lnTo>
                <a:lnTo>
                  <a:pt x="1333883" y="49565"/>
                </a:lnTo>
                <a:lnTo>
                  <a:pt x="1305782" y="37704"/>
                </a:lnTo>
                <a:lnTo>
                  <a:pt x="1277348" y="27046"/>
                </a:lnTo>
                <a:lnTo>
                  <a:pt x="1258331" y="19958"/>
                </a:lnTo>
                <a:lnTo>
                  <a:pt x="1228982" y="15174"/>
                </a:lnTo>
                <a:lnTo>
                  <a:pt x="1196296" y="9082"/>
                </a:lnTo>
                <a:lnTo>
                  <a:pt x="1166150" y="3044"/>
                </a:lnTo>
                <a:lnTo>
                  <a:pt x="1137110" y="902"/>
                </a:lnTo>
                <a:lnTo>
                  <a:pt x="1108397" y="267"/>
                </a:lnTo>
                <a:lnTo>
                  <a:pt x="1079781" y="79"/>
                </a:lnTo>
                <a:lnTo>
                  <a:pt x="1051194" y="23"/>
                </a:lnTo>
                <a:lnTo>
                  <a:pt x="1022615" y="7"/>
                </a:lnTo>
                <a:lnTo>
                  <a:pt x="994039" y="2"/>
                </a:lnTo>
                <a:lnTo>
                  <a:pt x="964670" y="0"/>
                </a:lnTo>
                <a:lnTo>
                  <a:pt x="931186" y="794"/>
                </a:lnTo>
                <a:lnTo>
                  <a:pt x="896923" y="4909"/>
                </a:lnTo>
                <a:lnTo>
                  <a:pt x="865516" y="6482"/>
                </a:lnTo>
                <a:lnTo>
                  <a:pt x="831428" y="7741"/>
                </a:lnTo>
                <a:lnTo>
                  <a:pt x="796192" y="11995"/>
                </a:lnTo>
                <a:lnTo>
                  <a:pt x="761410" y="14402"/>
                </a:lnTo>
                <a:lnTo>
                  <a:pt x="729849" y="18995"/>
                </a:lnTo>
                <a:lnTo>
                  <a:pt x="696509" y="21503"/>
                </a:lnTo>
                <a:lnTo>
                  <a:pt x="665375" y="26127"/>
                </a:lnTo>
                <a:lnTo>
                  <a:pt x="632162" y="28643"/>
                </a:lnTo>
                <a:lnTo>
                  <a:pt x="601860" y="34063"/>
                </a:lnTo>
                <a:lnTo>
                  <a:pt x="571979" y="40696"/>
                </a:lnTo>
                <a:lnTo>
                  <a:pt x="539137" y="47688"/>
                </a:lnTo>
                <a:lnTo>
                  <a:pt x="509738" y="54787"/>
                </a:lnTo>
                <a:lnTo>
                  <a:pt x="475953" y="64297"/>
                </a:lnTo>
                <a:lnTo>
                  <a:pt x="448331" y="71438"/>
                </a:lnTo>
                <a:lnTo>
                  <a:pt x="417922" y="78581"/>
                </a:lnTo>
                <a:lnTo>
                  <a:pt x="385893" y="85725"/>
                </a:lnTo>
                <a:lnTo>
                  <a:pt x="350418" y="95250"/>
                </a:lnTo>
                <a:lnTo>
                  <a:pt x="319687" y="105569"/>
                </a:lnTo>
                <a:lnTo>
                  <a:pt x="285982" y="119954"/>
                </a:lnTo>
                <a:lnTo>
                  <a:pt x="256159" y="130674"/>
                </a:lnTo>
                <a:lnTo>
                  <a:pt x="227337" y="145345"/>
                </a:lnTo>
                <a:lnTo>
                  <a:pt x="198713" y="158826"/>
                </a:lnTo>
                <a:lnTo>
                  <a:pt x="167894" y="180400"/>
                </a:lnTo>
                <a:lnTo>
                  <a:pt x="137906" y="198665"/>
                </a:lnTo>
                <a:lnTo>
                  <a:pt x="107470" y="221591"/>
                </a:lnTo>
                <a:lnTo>
                  <a:pt x="79518" y="250043"/>
                </a:lnTo>
                <a:lnTo>
                  <a:pt x="50778" y="283369"/>
                </a:lnTo>
                <a:lnTo>
                  <a:pt x="29895" y="316706"/>
                </a:lnTo>
                <a:lnTo>
                  <a:pt x="16162" y="345281"/>
                </a:lnTo>
                <a:lnTo>
                  <a:pt x="5380" y="378619"/>
                </a:lnTo>
                <a:lnTo>
                  <a:pt x="662" y="390789"/>
                </a:lnTo>
                <a:lnTo>
                  <a:pt x="0" y="393876"/>
                </a:lnTo>
                <a:lnTo>
                  <a:pt x="1382" y="401539"/>
                </a:lnTo>
                <a:lnTo>
                  <a:pt x="4944" y="415602"/>
                </a:lnTo>
                <a:lnTo>
                  <a:pt x="6441" y="430932"/>
                </a:lnTo>
                <a:lnTo>
                  <a:pt x="21649" y="463860"/>
                </a:lnTo>
                <a:lnTo>
                  <a:pt x="23517" y="466402"/>
                </a:lnTo>
                <a:lnTo>
                  <a:pt x="27708" y="469227"/>
                </a:lnTo>
                <a:lnTo>
                  <a:pt x="44127" y="476893"/>
                </a:lnTo>
                <a:lnTo>
                  <a:pt x="52801" y="482790"/>
                </a:lnTo>
                <a:lnTo>
                  <a:pt x="62843" y="487302"/>
                </a:lnTo>
                <a:lnTo>
                  <a:pt x="65267" y="489174"/>
                </a:lnTo>
                <a:lnTo>
                  <a:pt x="72193" y="491254"/>
                </a:lnTo>
                <a:lnTo>
                  <a:pt x="79769" y="492973"/>
                </a:lnTo>
                <a:lnTo>
                  <a:pt x="91101" y="498427"/>
                </a:lnTo>
                <a:lnTo>
                  <a:pt x="122763" y="504908"/>
                </a:lnTo>
                <a:lnTo>
                  <a:pt x="156819" y="513267"/>
                </a:lnTo>
                <a:lnTo>
                  <a:pt x="170127" y="5143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5">
            <a:extLst>
              <a:ext uri="{FF2B5EF4-FFF2-40B4-BE49-F238E27FC236}">
                <a16:creationId xmlns:a16="http://schemas.microsoft.com/office/drawing/2014/main" id="{1C68FD39-E247-406F-898D-C039BC052EC1}"/>
              </a:ext>
            </a:extLst>
          </p:cNvPr>
          <p:cNvSpPr/>
          <p:nvPr/>
        </p:nvSpPr>
        <p:spPr>
          <a:xfrm>
            <a:off x="4293394" y="2328997"/>
            <a:ext cx="1007270" cy="42722"/>
          </a:xfrm>
          <a:custGeom>
            <a:avLst/>
            <a:gdLst/>
            <a:ahLst/>
            <a:cxnLst/>
            <a:rect l="0" t="0" r="0" b="0"/>
            <a:pathLst>
              <a:path w="1007270" h="42722">
                <a:moveTo>
                  <a:pt x="0" y="35584"/>
                </a:moveTo>
                <a:lnTo>
                  <a:pt x="0" y="31792"/>
                </a:lnTo>
                <a:lnTo>
                  <a:pt x="793" y="30675"/>
                </a:lnTo>
                <a:lnTo>
                  <a:pt x="2116" y="29930"/>
                </a:lnTo>
                <a:lnTo>
                  <a:pt x="3792" y="29433"/>
                </a:lnTo>
                <a:lnTo>
                  <a:pt x="24835" y="17107"/>
                </a:lnTo>
                <a:lnTo>
                  <a:pt x="59326" y="14326"/>
                </a:lnTo>
                <a:lnTo>
                  <a:pt x="93949" y="14176"/>
                </a:lnTo>
                <a:lnTo>
                  <a:pt x="129271" y="14157"/>
                </a:lnTo>
                <a:lnTo>
                  <a:pt x="157365" y="16271"/>
                </a:lnTo>
                <a:lnTo>
                  <a:pt x="187914" y="19807"/>
                </a:lnTo>
                <a:lnTo>
                  <a:pt x="219984" y="20855"/>
                </a:lnTo>
                <a:lnTo>
                  <a:pt x="230000" y="21003"/>
                </a:lnTo>
                <a:lnTo>
                  <a:pt x="249595" y="27516"/>
                </a:lnTo>
                <a:lnTo>
                  <a:pt x="269681" y="35967"/>
                </a:lnTo>
                <a:lnTo>
                  <a:pt x="302508" y="40725"/>
                </a:lnTo>
                <a:lnTo>
                  <a:pt x="332695" y="42134"/>
                </a:lnTo>
                <a:lnTo>
                  <a:pt x="360955" y="42552"/>
                </a:lnTo>
                <a:lnTo>
                  <a:pt x="394356" y="42693"/>
                </a:lnTo>
                <a:lnTo>
                  <a:pt x="427500" y="42721"/>
                </a:lnTo>
                <a:lnTo>
                  <a:pt x="456978" y="41933"/>
                </a:lnTo>
                <a:lnTo>
                  <a:pt x="485730" y="37073"/>
                </a:lnTo>
                <a:lnTo>
                  <a:pt x="518134" y="32086"/>
                </a:lnTo>
                <a:lnTo>
                  <a:pt x="549405" y="29161"/>
                </a:lnTo>
                <a:lnTo>
                  <a:pt x="580629" y="26466"/>
                </a:lnTo>
                <a:lnTo>
                  <a:pt x="613343" y="22318"/>
                </a:lnTo>
                <a:lnTo>
                  <a:pt x="643529" y="16589"/>
                </a:lnTo>
                <a:lnTo>
                  <a:pt x="677126" y="14634"/>
                </a:lnTo>
                <a:lnTo>
                  <a:pt x="706929" y="14248"/>
                </a:lnTo>
                <a:lnTo>
                  <a:pt x="736540" y="9262"/>
                </a:lnTo>
                <a:lnTo>
                  <a:pt x="770023" y="7454"/>
                </a:lnTo>
                <a:lnTo>
                  <a:pt x="799803" y="3305"/>
                </a:lnTo>
                <a:lnTo>
                  <a:pt x="828616" y="545"/>
                </a:lnTo>
                <a:lnTo>
                  <a:pt x="857237" y="0"/>
                </a:lnTo>
                <a:lnTo>
                  <a:pt x="878678" y="2022"/>
                </a:lnTo>
                <a:lnTo>
                  <a:pt x="909490" y="6353"/>
                </a:lnTo>
                <a:lnTo>
                  <a:pt x="944611" y="7745"/>
                </a:lnTo>
                <a:lnTo>
                  <a:pt x="978650" y="13708"/>
                </a:lnTo>
                <a:lnTo>
                  <a:pt x="993942" y="14065"/>
                </a:lnTo>
                <a:lnTo>
                  <a:pt x="999493" y="11997"/>
                </a:lnTo>
                <a:lnTo>
                  <a:pt x="1007269" y="7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42250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a:bodyPr>
          <a:lstStyle/>
          <a:p>
            <a:r>
              <a:rPr lang="en-US" b="1" dirty="0"/>
              <a:t> Cultures can </a:t>
            </a:r>
            <a:r>
              <a:rPr lang="en-US" b="1" u="sng" dirty="0"/>
              <a:t>change</a:t>
            </a:r>
            <a:r>
              <a:rPr lang="en-US" b="1" dirty="0"/>
              <a:t> over time, and have both </a:t>
            </a:r>
            <a:r>
              <a:rPr lang="en-US" b="1" u="sng" dirty="0"/>
              <a:t>benefits</a:t>
            </a:r>
            <a:r>
              <a:rPr lang="en-US" b="1" dirty="0"/>
              <a:t> and </a:t>
            </a:r>
            <a:r>
              <a:rPr lang="en-US" b="1" u="sng" dirty="0"/>
              <a:t>drawbacks</a:t>
            </a:r>
            <a:r>
              <a:rPr lang="en-US" b="1" dirty="0"/>
              <a:t>. For example, introducing technology can improve people’s quality of life. Introducing new kinds of sugary food can change the lifestyle of people and damage their health. Culture can change as people </a:t>
            </a:r>
            <a:r>
              <a:rPr lang="en-US" b="1" u="sng" dirty="0"/>
              <a:t>move</a:t>
            </a:r>
            <a:r>
              <a:rPr lang="en-US" b="1" dirty="0"/>
              <a:t> from place to place and learn from each other. </a:t>
            </a:r>
          </a:p>
        </p:txBody>
      </p:sp>
      <p:sp>
        <p:nvSpPr>
          <p:cNvPr id="8" name="SMARTInkShape-26">
            <a:extLst>
              <a:ext uri="{FF2B5EF4-FFF2-40B4-BE49-F238E27FC236}">
                <a16:creationId xmlns:a16="http://schemas.microsoft.com/office/drawing/2014/main" id="{279F1073-684B-4F17-865A-1C070EABD8EB}"/>
              </a:ext>
            </a:extLst>
          </p:cNvPr>
          <p:cNvSpPr/>
          <p:nvPr/>
        </p:nvSpPr>
        <p:spPr>
          <a:xfrm>
            <a:off x="3950494" y="4196042"/>
            <a:ext cx="1071562" cy="75922"/>
          </a:xfrm>
          <a:custGeom>
            <a:avLst/>
            <a:gdLst/>
            <a:ahLst/>
            <a:cxnLst/>
            <a:rect l="0" t="0" r="0" b="0"/>
            <a:pathLst>
              <a:path w="1071562" h="75922">
                <a:moveTo>
                  <a:pt x="0" y="40202"/>
                </a:moveTo>
                <a:lnTo>
                  <a:pt x="0" y="26994"/>
                </a:lnTo>
                <a:lnTo>
                  <a:pt x="3792" y="22442"/>
                </a:lnTo>
                <a:lnTo>
                  <a:pt x="7771" y="20402"/>
                </a:lnTo>
                <a:lnTo>
                  <a:pt x="19926" y="18985"/>
                </a:lnTo>
                <a:lnTo>
                  <a:pt x="54896" y="18779"/>
                </a:lnTo>
                <a:lnTo>
                  <a:pt x="86369" y="18771"/>
                </a:lnTo>
                <a:lnTo>
                  <a:pt x="118220" y="14978"/>
                </a:lnTo>
                <a:lnTo>
                  <a:pt x="145712" y="12620"/>
                </a:lnTo>
                <a:lnTo>
                  <a:pt x="173966" y="8129"/>
                </a:lnTo>
                <a:lnTo>
                  <a:pt x="202446" y="5563"/>
                </a:lnTo>
                <a:lnTo>
                  <a:pt x="230993" y="4804"/>
                </a:lnTo>
                <a:lnTo>
                  <a:pt x="259560" y="786"/>
                </a:lnTo>
                <a:lnTo>
                  <a:pt x="291925" y="2153"/>
                </a:lnTo>
                <a:lnTo>
                  <a:pt x="322857" y="0"/>
                </a:lnTo>
                <a:lnTo>
                  <a:pt x="355923" y="1920"/>
                </a:lnTo>
                <a:lnTo>
                  <a:pt x="381232" y="3344"/>
                </a:lnTo>
                <a:lnTo>
                  <a:pt x="407561" y="3976"/>
                </a:lnTo>
                <a:lnTo>
                  <a:pt x="432492" y="4257"/>
                </a:lnTo>
                <a:lnTo>
                  <a:pt x="458919" y="6500"/>
                </a:lnTo>
                <a:lnTo>
                  <a:pt x="486539" y="9348"/>
                </a:lnTo>
                <a:lnTo>
                  <a:pt x="514689" y="10614"/>
                </a:lnTo>
                <a:lnTo>
                  <a:pt x="540959" y="13293"/>
                </a:lnTo>
                <a:lnTo>
                  <a:pt x="566657" y="16336"/>
                </a:lnTo>
                <a:lnTo>
                  <a:pt x="593954" y="17688"/>
                </a:lnTo>
                <a:lnTo>
                  <a:pt x="619844" y="18290"/>
                </a:lnTo>
                <a:lnTo>
                  <a:pt x="654616" y="20745"/>
                </a:lnTo>
                <a:lnTo>
                  <a:pt x="687143" y="24383"/>
                </a:lnTo>
                <a:lnTo>
                  <a:pt x="721917" y="27577"/>
                </a:lnTo>
                <a:lnTo>
                  <a:pt x="755239" y="31434"/>
                </a:lnTo>
                <a:lnTo>
                  <a:pt x="787337" y="34693"/>
                </a:lnTo>
                <a:lnTo>
                  <a:pt x="819866" y="40686"/>
                </a:lnTo>
                <a:lnTo>
                  <a:pt x="849613" y="45372"/>
                </a:lnTo>
                <a:lnTo>
                  <a:pt x="880651" y="48878"/>
                </a:lnTo>
                <a:lnTo>
                  <a:pt x="912867" y="52827"/>
                </a:lnTo>
                <a:lnTo>
                  <a:pt x="942520" y="56113"/>
                </a:lnTo>
                <a:lnTo>
                  <a:pt x="977192" y="64335"/>
                </a:lnTo>
                <a:lnTo>
                  <a:pt x="1006972" y="67900"/>
                </a:lnTo>
                <a:lnTo>
                  <a:pt x="1033668" y="70720"/>
                </a:lnTo>
                <a:lnTo>
                  <a:pt x="1053666" y="75235"/>
                </a:lnTo>
                <a:lnTo>
                  <a:pt x="1071561" y="759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7">
            <a:extLst>
              <a:ext uri="{FF2B5EF4-FFF2-40B4-BE49-F238E27FC236}">
                <a16:creationId xmlns:a16="http://schemas.microsoft.com/office/drawing/2014/main" id="{C9D5DC9C-EB11-47A4-BA30-4F4BC4D7061A}"/>
              </a:ext>
            </a:extLst>
          </p:cNvPr>
          <p:cNvSpPr/>
          <p:nvPr/>
        </p:nvSpPr>
        <p:spPr>
          <a:xfrm>
            <a:off x="3921919" y="1814710"/>
            <a:ext cx="1857377" cy="49810"/>
          </a:xfrm>
          <a:custGeom>
            <a:avLst/>
            <a:gdLst/>
            <a:ahLst/>
            <a:cxnLst/>
            <a:rect l="0" t="0" r="0" b="0"/>
            <a:pathLst>
              <a:path w="1857377" h="49810">
                <a:moveTo>
                  <a:pt x="0" y="14090"/>
                </a:moveTo>
                <a:lnTo>
                  <a:pt x="0" y="7939"/>
                </a:lnTo>
                <a:lnTo>
                  <a:pt x="793" y="7608"/>
                </a:lnTo>
                <a:lnTo>
                  <a:pt x="6150" y="7034"/>
                </a:lnTo>
                <a:lnTo>
                  <a:pt x="12651" y="11873"/>
                </a:lnTo>
                <a:lnTo>
                  <a:pt x="16999" y="13105"/>
                </a:lnTo>
                <a:lnTo>
                  <a:pt x="50204" y="14051"/>
                </a:lnTo>
                <a:lnTo>
                  <a:pt x="80715" y="14087"/>
                </a:lnTo>
                <a:lnTo>
                  <a:pt x="114581" y="14090"/>
                </a:lnTo>
                <a:lnTo>
                  <a:pt x="145047" y="16207"/>
                </a:lnTo>
                <a:lnTo>
                  <a:pt x="177612" y="20241"/>
                </a:lnTo>
                <a:lnTo>
                  <a:pt x="212678" y="21037"/>
                </a:lnTo>
                <a:lnTo>
                  <a:pt x="240727" y="21175"/>
                </a:lnTo>
                <a:lnTo>
                  <a:pt x="268353" y="21217"/>
                </a:lnTo>
                <a:lnTo>
                  <a:pt x="301540" y="21230"/>
                </a:lnTo>
                <a:lnTo>
                  <a:pt x="329057" y="21233"/>
                </a:lnTo>
                <a:lnTo>
                  <a:pt x="357319" y="21234"/>
                </a:lnTo>
                <a:lnTo>
                  <a:pt x="391520" y="21234"/>
                </a:lnTo>
                <a:lnTo>
                  <a:pt x="417719" y="25026"/>
                </a:lnTo>
                <a:lnTo>
                  <a:pt x="449382" y="23592"/>
                </a:lnTo>
                <a:lnTo>
                  <a:pt x="480107" y="21932"/>
                </a:lnTo>
                <a:lnTo>
                  <a:pt x="509319" y="21441"/>
                </a:lnTo>
                <a:lnTo>
                  <a:pt x="538083" y="17502"/>
                </a:lnTo>
                <a:lnTo>
                  <a:pt x="566714" y="15101"/>
                </a:lnTo>
                <a:lnTo>
                  <a:pt x="595305" y="14390"/>
                </a:lnTo>
                <a:lnTo>
                  <a:pt x="627677" y="21764"/>
                </a:lnTo>
                <a:lnTo>
                  <a:pt x="654820" y="26418"/>
                </a:lnTo>
                <a:lnTo>
                  <a:pt x="681736" y="24004"/>
                </a:lnTo>
                <a:lnTo>
                  <a:pt x="709818" y="22055"/>
                </a:lnTo>
                <a:lnTo>
                  <a:pt x="738248" y="21477"/>
                </a:lnTo>
                <a:lnTo>
                  <a:pt x="766780" y="17514"/>
                </a:lnTo>
                <a:lnTo>
                  <a:pt x="795342" y="15104"/>
                </a:lnTo>
                <a:lnTo>
                  <a:pt x="823914" y="14391"/>
                </a:lnTo>
                <a:lnTo>
                  <a:pt x="852488" y="14179"/>
                </a:lnTo>
                <a:lnTo>
                  <a:pt x="881062" y="10324"/>
                </a:lnTo>
                <a:lnTo>
                  <a:pt x="909637" y="7947"/>
                </a:lnTo>
                <a:lnTo>
                  <a:pt x="942827" y="7144"/>
                </a:lnTo>
                <a:lnTo>
                  <a:pt x="969830" y="6211"/>
                </a:lnTo>
                <a:lnTo>
                  <a:pt x="998733" y="2054"/>
                </a:lnTo>
                <a:lnTo>
                  <a:pt x="1031286" y="470"/>
                </a:lnTo>
                <a:lnTo>
                  <a:pt x="1061392" y="0"/>
                </a:lnTo>
                <a:lnTo>
                  <a:pt x="1090421" y="655"/>
                </a:lnTo>
                <a:lnTo>
                  <a:pt x="1119130" y="4729"/>
                </a:lnTo>
                <a:lnTo>
                  <a:pt x="1147745" y="6289"/>
                </a:lnTo>
                <a:lnTo>
                  <a:pt x="1176333" y="6751"/>
                </a:lnTo>
                <a:lnTo>
                  <a:pt x="1204117" y="6888"/>
                </a:lnTo>
                <a:lnTo>
                  <a:pt x="1237358" y="6935"/>
                </a:lnTo>
                <a:lnTo>
                  <a:pt x="1264885" y="9059"/>
                </a:lnTo>
                <a:lnTo>
                  <a:pt x="1295265" y="12599"/>
                </a:lnTo>
                <a:lnTo>
                  <a:pt x="1327286" y="13648"/>
                </a:lnTo>
                <a:lnTo>
                  <a:pt x="1356882" y="16076"/>
                </a:lnTo>
                <a:lnTo>
                  <a:pt x="1391535" y="20215"/>
                </a:lnTo>
                <a:lnTo>
                  <a:pt x="1426219" y="21826"/>
                </a:lnTo>
                <a:lnTo>
                  <a:pt x="1456824" y="26848"/>
                </a:lnTo>
                <a:lnTo>
                  <a:pt x="1489594" y="28075"/>
                </a:lnTo>
                <a:lnTo>
                  <a:pt x="1517245" y="32080"/>
                </a:lnTo>
                <a:lnTo>
                  <a:pt x="1550123" y="34841"/>
                </a:lnTo>
                <a:lnTo>
                  <a:pt x="1577071" y="36113"/>
                </a:lnTo>
                <a:lnTo>
                  <a:pt x="1612506" y="41136"/>
                </a:lnTo>
                <a:lnTo>
                  <a:pt x="1642670" y="42363"/>
                </a:lnTo>
                <a:lnTo>
                  <a:pt x="1671560" y="43399"/>
                </a:lnTo>
                <a:lnTo>
                  <a:pt x="1702314" y="48308"/>
                </a:lnTo>
                <a:lnTo>
                  <a:pt x="1734935" y="49512"/>
                </a:lnTo>
                <a:lnTo>
                  <a:pt x="1765864" y="49770"/>
                </a:lnTo>
                <a:lnTo>
                  <a:pt x="1795494" y="49804"/>
                </a:lnTo>
                <a:lnTo>
                  <a:pt x="1829803" y="49809"/>
                </a:lnTo>
                <a:lnTo>
                  <a:pt x="1844256" y="49809"/>
                </a:lnTo>
                <a:lnTo>
                  <a:pt x="1849692" y="47692"/>
                </a:lnTo>
                <a:lnTo>
                  <a:pt x="1856925" y="42959"/>
                </a:lnTo>
                <a:lnTo>
                  <a:pt x="1857376" y="355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8">
            <a:extLst>
              <a:ext uri="{FF2B5EF4-FFF2-40B4-BE49-F238E27FC236}">
                <a16:creationId xmlns:a16="http://schemas.microsoft.com/office/drawing/2014/main" id="{C4CE2AE5-269D-4931-BCC1-98F1E87E0628}"/>
              </a:ext>
            </a:extLst>
          </p:cNvPr>
          <p:cNvSpPr/>
          <p:nvPr/>
        </p:nvSpPr>
        <p:spPr>
          <a:xfrm>
            <a:off x="1871663" y="1857375"/>
            <a:ext cx="1250157" cy="35719"/>
          </a:xfrm>
          <a:custGeom>
            <a:avLst/>
            <a:gdLst/>
            <a:ahLst/>
            <a:cxnLst/>
            <a:rect l="0" t="0" r="0" b="0"/>
            <a:pathLst>
              <a:path w="1250157" h="35719">
                <a:moveTo>
                  <a:pt x="0" y="0"/>
                </a:moveTo>
                <a:lnTo>
                  <a:pt x="9943" y="0"/>
                </a:lnTo>
                <a:lnTo>
                  <a:pt x="43064" y="6702"/>
                </a:lnTo>
                <a:lnTo>
                  <a:pt x="73571" y="7105"/>
                </a:lnTo>
                <a:lnTo>
                  <a:pt x="107437" y="7139"/>
                </a:lnTo>
                <a:lnTo>
                  <a:pt x="137903" y="7143"/>
                </a:lnTo>
                <a:lnTo>
                  <a:pt x="164949" y="7144"/>
                </a:lnTo>
                <a:lnTo>
                  <a:pt x="193071" y="7144"/>
                </a:lnTo>
                <a:lnTo>
                  <a:pt x="221513" y="7144"/>
                </a:lnTo>
                <a:lnTo>
                  <a:pt x="252164" y="7144"/>
                </a:lnTo>
                <a:lnTo>
                  <a:pt x="284265" y="7144"/>
                </a:lnTo>
                <a:lnTo>
                  <a:pt x="318118" y="7144"/>
                </a:lnTo>
                <a:lnTo>
                  <a:pt x="343792" y="7938"/>
                </a:lnTo>
                <a:lnTo>
                  <a:pt x="368431" y="10936"/>
                </a:lnTo>
                <a:lnTo>
                  <a:pt x="392612" y="12798"/>
                </a:lnTo>
                <a:lnTo>
                  <a:pt x="416588" y="13626"/>
                </a:lnTo>
                <a:lnTo>
                  <a:pt x="440473" y="13993"/>
                </a:lnTo>
                <a:lnTo>
                  <a:pt x="464317" y="14156"/>
                </a:lnTo>
                <a:lnTo>
                  <a:pt x="488144" y="15023"/>
                </a:lnTo>
                <a:lnTo>
                  <a:pt x="511963" y="18054"/>
                </a:lnTo>
                <a:lnTo>
                  <a:pt x="537895" y="19930"/>
                </a:lnTo>
                <a:lnTo>
                  <a:pt x="563708" y="20764"/>
                </a:lnTo>
                <a:lnTo>
                  <a:pt x="597678" y="22027"/>
                </a:lnTo>
                <a:lnTo>
                  <a:pt x="623616" y="25136"/>
                </a:lnTo>
                <a:lnTo>
                  <a:pt x="648902" y="27046"/>
                </a:lnTo>
                <a:lnTo>
                  <a:pt x="673369" y="27896"/>
                </a:lnTo>
                <a:lnTo>
                  <a:pt x="697473" y="28273"/>
                </a:lnTo>
                <a:lnTo>
                  <a:pt x="721414" y="28441"/>
                </a:lnTo>
                <a:lnTo>
                  <a:pt x="746079" y="28516"/>
                </a:lnTo>
                <a:lnTo>
                  <a:pt x="772915" y="28548"/>
                </a:lnTo>
                <a:lnTo>
                  <a:pt x="798601" y="28563"/>
                </a:lnTo>
                <a:lnTo>
                  <a:pt x="823246" y="28570"/>
                </a:lnTo>
                <a:lnTo>
                  <a:pt x="847428" y="28572"/>
                </a:lnTo>
                <a:lnTo>
                  <a:pt x="871405" y="28574"/>
                </a:lnTo>
                <a:lnTo>
                  <a:pt x="895291" y="29368"/>
                </a:lnTo>
                <a:lnTo>
                  <a:pt x="919136" y="32367"/>
                </a:lnTo>
                <a:lnTo>
                  <a:pt x="942963" y="34229"/>
                </a:lnTo>
                <a:lnTo>
                  <a:pt x="976573" y="35277"/>
                </a:lnTo>
                <a:lnTo>
                  <a:pt x="1008757" y="35588"/>
                </a:lnTo>
                <a:lnTo>
                  <a:pt x="1041311" y="35680"/>
                </a:lnTo>
                <a:lnTo>
                  <a:pt x="1071065" y="35707"/>
                </a:lnTo>
                <a:lnTo>
                  <a:pt x="1099990" y="35715"/>
                </a:lnTo>
                <a:lnTo>
                  <a:pt x="1128668" y="35718"/>
                </a:lnTo>
                <a:lnTo>
                  <a:pt x="1153041" y="33602"/>
                </a:lnTo>
                <a:lnTo>
                  <a:pt x="1186244" y="29237"/>
                </a:lnTo>
                <a:lnTo>
                  <a:pt x="1217839" y="28662"/>
                </a:lnTo>
                <a:lnTo>
                  <a:pt x="1250156"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9">
            <a:extLst>
              <a:ext uri="{FF2B5EF4-FFF2-40B4-BE49-F238E27FC236}">
                <a16:creationId xmlns:a16="http://schemas.microsoft.com/office/drawing/2014/main" id="{41FE05C0-4FE2-4EFF-BD39-4A55C0D22340}"/>
              </a:ext>
            </a:extLst>
          </p:cNvPr>
          <p:cNvSpPr/>
          <p:nvPr/>
        </p:nvSpPr>
        <p:spPr>
          <a:xfrm>
            <a:off x="3139134" y="1300163"/>
            <a:ext cx="1147117" cy="71237"/>
          </a:xfrm>
          <a:custGeom>
            <a:avLst/>
            <a:gdLst/>
            <a:ahLst/>
            <a:cxnLst/>
            <a:rect l="0" t="0" r="0" b="0"/>
            <a:pathLst>
              <a:path w="1147117" h="71237">
                <a:moveTo>
                  <a:pt x="4116" y="50006"/>
                </a:moveTo>
                <a:lnTo>
                  <a:pt x="0" y="50006"/>
                </a:lnTo>
                <a:lnTo>
                  <a:pt x="7701" y="50006"/>
                </a:lnTo>
                <a:lnTo>
                  <a:pt x="34809" y="56855"/>
                </a:lnTo>
                <a:lnTo>
                  <a:pt x="57429" y="57926"/>
                </a:lnTo>
                <a:lnTo>
                  <a:pt x="80438" y="63298"/>
                </a:lnTo>
                <a:lnTo>
                  <a:pt x="109799" y="66279"/>
                </a:lnTo>
                <a:lnTo>
                  <a:pt x="127240" y="69909"/>
                </a:lnTo>
                <a:lnTo>
                  <a:pt x="160706" y="71236"/>
                </a:lnTo>
                <a:lnTo>
                  <a:pt x="184243" y="69281"/>
                </a:lnTo>
                <a:lnTo>
                  <a:pt x="219424" y="64950"/>
                </a:lnTo>
                <a:lnTo>
                  <a:pt x="252698" y="64423"/>
                </a:lnTo>
                <a:lnTo>
                  <a:pt x="282436" y="64319"/>
                </a:lnTo>
                <a:lnTo>
                  <a:pt x="316150" y="59389"/>
                </a:lnTo>
                <a:lnTo>
                  <a:pt x="348680" y="57592"/>
                </a:lnTo>
                <a:lnTo>
                  <a:pt x="381652" y="53445"/>
                </a:lnTo>
                <a:lnTo>
                  <a:pt x="416799" y="49891"/>
                </a:lnTo>
                <a:lnTo>
                  <a:pt x="452199" y="44486"/>
                </a:lnTo>
                <a:lnTo>
                  <a:pt x="486150" y="43183"/>
                </a:lnTo>
                <a:lnTo>
                  <a:pt x="517727" y="42925"/>
                </a:lnTo>
                <a:lnTo>
                  <a:pt x="549011" y="40758"/>
                </a:lnTo>
                <a:lnTo>
                  <a:pt x="581738" y="32921"/>
                </a:lnTo>
                <a:lnTo>
                  <a:pt x="611926" y="29433"/>
                </a:lnTo>
                <a:lnTo>
                  <a:pt x="647641" y="28744"/>
                </a:lnTo>
                <a:lnTo>
                  <a:pt x="675803" y="26508"/>
                </a:lnTo>
                <a:lnTo>
                  <a:pt x="704255" y="22935"/>
                </a:lnTo>
                <a:lnTo>
                  <a:pt x="732794" y="21876"/>
                </a:lnTo>
                <a:lnTo>
                  <a:pt x="761358" y="21563"/>
                </a:lnTo>
                <a:lnTo>
                  <a:pt x="789930" y="21470"/>
                </a:lnTo>
                <a:lnTo>
                  <a:pt x="818504" y="19326"/>
                </a:lnTo>
                <a:lnTo>
                  <a:pt x="852811" y="15282"/>
                </a:lnTo>
                <a:lnTo>
                  <a:pt x="887428" y="13690"/>
                </a:lnTo>
                <a:lnTo>
                  <a:pt x="918020" y="8671"/>
                </a:lnTo>
                <a:lnTo>
                  <a:pt x="946993" y="7445"/>
                </a:lnTo>
                <a:lnTo>
                  <a:pt x="975647" y="7203"/>
                </a:lnTo>
                <a:lnTo>
                  <a:pt x="1004238" y="7155"/>
                </a:lnTo>
                <a:lnTo>
                  <a:pt x="1032816" y="7145"/>
                </a:lnTo>
                <a:lnTo>
                  <a:pt x="1066418" y="5027"/>
                </a:lnTo>
                <a:lnTo>
                  <a:pt x="1087167" y="993"/>
                </a:lnTo>
                <a:lnTo>
                  <a:pt x="1120494" y="25"/>
                </a:lnTo>
                <a:lnTo>
                  <a:pt x="114711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82981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600</Words>
  <Application>Microsoft Office PowerPoint</Application>
  <PresentationFormat>On-screen Show (4:3)</PresentationFormat>
  <Paragraphs>22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SOCIAL STUDIES</vt:lpstr>
      <vt:lpstr>BIG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STUDIES</dc:title>
  <dc:creator>Carie</dc:creator>
  <cp:lastModifiedBy>Carie Timm McKenzie</cp:lastModifiedBy>
  <cp:revision>19</cp:revision>
  <dcterms:created xsi:type="dcterms:W3CDTF">2013-01-15T03:31:27Z</dcterms:created>
  <dcterms:modified xsi:type="dcterms:W3CDTF">2021-02-11T19:56:56Z</dcterms:modified>
</cp:coreProperties>
</file>